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11"/>
  </p:notesMasterIdLst>
  <p:sldIdLst>
    <p:sldId id="257" r:id="rId3"/>
    <p:sldId id="261" r:id="rId4"/>
    <p:sldId id="272" r:id="rId5"/>
    <p:sldId id="260" r:id="rId6"/>
    <p:sldId id="276" r:id="rId7"/>
    <p:sldId id="273" r:id="rId8"/>
    <p:sldId id="275" r:id="rId9"/>
    <p:sldId id="27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80320" autoAdjust="0"/>
  </p:normalViewPr>
  <p:slideViewPr>
    <p:cSldViewPr snapToGrid="0">
      <p:cViewPr varScale="1">
        <p:scale>
          <a:sx n="178" d="100"/>
          <a:sy n="178" d="100"/>
        </p:scale>
        <p:origin x="24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1.jpg>
</file>

<file path=ppt/media/image10.png>
</file>

<file path=ppt/media/image11.png>
</file>

<file path=ppt/media/image12.jpeg>
</file>

<file path=ppt/media/image13.png>
</file>

<file path=ppt/media/image14.jpg>
</file>

<file path=ppt/media/image15.png>
</file>

<file path=ppt/media/image16.jpe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F5941C-0D9C-4D52-98C3-9672C6D60C26}" type="datetimeFigureOut">
              <a:rPr lang="en-US" smtClean="0"/>
              <a:t>6/2/22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7B957D-A048-4609-BE16-C1BDA5414CF7}" type="slidenum">
              <a:rPr lang="en-US" smtClean="0"/>
              <a:t>‹#›</a:t>
            </a:fld>
            <a:endParaRPr lang="en-US"/>
          </a:p>
        </p:txBody>
      </p:sp>
    </p:spTree>
    <p:extLst>
      <p:ext uri="{BB962C8B-B14F-4D97-AF65-F5344CB8AC3E}">
        <p14:creationId xmlns:p14="http://schemas.microsoft.com/office/powerpoint/2010/main" val="2615362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Maisha: Maisha </a:t>
            </a:r>
            <a:r>
              <a:rPr lang="en-US" dirty="0" err="1"/>
              <a:t>Amaru</a:t>
            </a:r>
            <a:r>
              <a:rPr lang="en-US" dirty="0"/>
              <a:t> has a PhD in Geophysics from Utrecht University in the Netherlands. She joined the industry and Chevron in 2007 and worked on applied and research projects around velocity modeling, seismic imaging, and uncertainty analysis. In recent years, Maisha has been focusing on performing research and managing projects that integrate geology and geophysics, including the use of machine learning technologies for seismic interpretation.</a:t>
            </a:r>
          </a:p>
          <a:p>
            <a:endParaRPr lang="en-US" dirty="0"/>
          </a:p>
          <a:p>
            <a:r>
              <a:rPr lang="en-US" b="0" i="0" dirty="0">
                <a:solidFill>
                  <a:srgbClr val="4D4D4D"/>
                </a:solidFill>
                <a:effectLst/>
                <a:latin typeface="proxima-nova"/>
              </a:rPr>
              <a:t>Matt has a PhD in sedimentology (Manchester, UK), and 25 years’ experience in the energy industry. He has worked for Statoil, Landmark, and ConocoPhillips as a geophysical advisor. Matt has written various articles, talks, and book chapters, and edited 3 books. He founded Agile in 2010 as a small but perfectly formed scientific computing company.</a:t>
            </a:r>
          </a:p>
          <a:p>
            <a:endParaRPr lang="en-US" b="0" i="0" dirty="0">
              <a:solidFill>
                <a:srgbClr val="4D4D4D"/>
              </a:solidFill>
              <a:effectLst/>
              <a:latin typeface="proxima-nova"/>
            </a:endParaRPr>
          </a:p>
          <a:p>
            <a:r>
              <a:rPr lang="en-US" b="0" i="0" dirty="0">
                <a:solidFill>
                  <a:srgbClr val="4D4D4D"/>
                </a:solidFill>
                <a:effectLst/>
                <a:latin typeface="proxima-nova"/>
              </a:rPr>
              <a:t>Roald </a:t>
            </a:r>
            <a:r>
              <a:rPr lang="en-US" sz="1800" i="1" dirty="0">
                <a:solidFill>
                  <a:srgbClr val="1F497D"/>
                </a:solidFill>
                <a:effectLst/>
                <a:latin typeface="Calibri" panose="020F0502020204030204" pitchFamily="34" charset="0"/>
                <a:ea typeface="Calibri" panose="020F0502020204030204" pitchFamily="34" charset="0"/>
              </a:rPr>
              <a:t>MSc Applied Geophysics, Delft University</a:t>
            </a:r>
            <a:endParaRPr lang="en-US" sz="1800" dirty="0">
              <a:effectLst/>
              <a:latin typeface="Calibri" panose="020F0502020204030204" pitchFamily="34" charset="0"/>
              <a:ea typeface="Calibri" panose="020F0502020204030204" pitchFamily="34" charset="0"/>
            </a:endParaRPr>
          </a:p>
          <a:p>
            <a:r>
              <a:rPr lang="en-US" sz="1800" i="1" dirty="0">
                <a:solidFill>
                  <a:srgbClr val="1F497D"/>
                </a:solidFill>
                <a:effectLst/>
                <a:latin typeface="Calibri" panose="020F0502020204030204" pitchFamily="34" charset="0"/>
                <a:ea typeface="Calibri" panose="020F0502020204030204" pitchFamily="34" charset="0"/>
              </a:rPr>
              <a:t>PhD Applied Geophysics, Delft University</a:t>
            </a:r>
            <a:endParaRPr lang="en-US" sz="1800" dirty="0">
              <a:effectLst/>
              <a:latin typeface="Calibri" panose="020F0502020204030204" pitchFamily="34" charset="0"/>
              <a:ea typeface="Calibri" panose="020F0502020204030204" pitchFamily="34" charset="0"/>
            </a:endParaRPr>
          </a:p>
          <a:p>
            <a:r>
              <a:rPr lang="en-US" sz="1800" i="1" dirty="0">
                <a:solidFill>
                  <a:srgbClr val="1F497D"/>
                </a:solidFill>
                <a:effectLst/>
                <a:latin typeface="Calibri" panose="020F0502020204030204" pitchFamily="34" charset="0"/>
                <a:ea typeface="Calibri" panose="020F0502020204030204" pitchFamily="34" charset="0"/>
              </a:rPr>
              <a:t>MBA, Surrey University</a:t>
            </a:r>
            <a:endParaRPr lang="en-US" sz="1800" dirty="0">
              <a:effectLst/>
              <a:latin typeface="Calibri" panose="020F0502020204030204" pitchFamily="34" charset="0"/>
              <a:ea typeface="Calibri" panose="020F0502020204030204" pitchFamily="34" charset="0"/>
            </a:endParaRPr>
          </a:p>
          <a:p>
            <a:r>
              <a:rPr lang="en-US" sz="1800" i="1" dirty="0">
                <a:solidFill>
                  <a:srgbClr val="1F497D"/>
                </a:solidFill>
                <a:effectLst/>
                <a:latin typeface="Calibri" panose="020F0502020204030204" pitchFamily="34" charset="0"/>
                <a:ea typeface="Calibri" panose="020F0502020204030204" pitchFamily="34" charset="0"/>
              </a:rPr>
              <a:t>26 years industry experience, Aramco, PGS, Saudi Aramco</a:t>
            </a:r>
            <a:endParaRPr lang="en-US" sz="1800" dirty="0">
              <a:effectLst/>
              <a:latin typeface="Calibri" panose="020F0502020204030204" pitchFamily="34" charset="0"/>
              <a:ea typeface="Calibri" panose="020F0502020204030204" pitchFamily="34" charset="0"/>
            </a:endParaRPr>
          </a:p>
          <a:p>
            <a:r>
              <a:rPr lang="en-US" sz="1800" i="1" dirty="0">
                <a:solidFill>
                  <a:srgbClr val="1F497D"/>
                </a:solidFill>
                <a:effectLst/>
                <a:latin typeface="Calibri" panose="020F0502020204030204" pitchFamily="34" charset="0"/>
                <a:ea typeface="Calibri" panose="020F0502020204030204" pitchFamily="34" charset="0"/>
              </a:rPr>
              <a:t>Currently: Chief Representative Global Research Center Delft, The Netherlands</a:t>
            </a:r>
            <a:endParaRPr lang="en-US" sz="1800" dirty="0">
              <a:effectLst/>
              <a:latin typeface="Calibri" panose="020F0502020204030204" pitchFamily="34" charset="0"/>
              <a:ea typeface="Calibri" panose="020F0502020204030204" pitchFamily="34" charset="0"/>
            </a:endParaRPr>
          </a:p>
          <a:p>
            <a:endParaRPr lang="en-US" dirty="0"/>
          </a:p>
          <a:p>
            <a:r>
              <a:rPr lang="en-US" dirty="0"/>
              <a:t>Victor: </a:t>
            </a:r>
            <a:r>
              <a:rPr lang="en-US" b="0" i="0" dirty="0">
                <a:effectLst/>
                <a:latin typeface="-apple-system"/>
              </a:rPr>
              <a:t>I am the Geophysics Advisor for the Schlumberger Norway Technology Center (SNTC). Our main commercial product is the Petrel E&amp;P software platform. I have worked in various Research &amp; Engineering positions in Schlumberger since graduation, mainly within the seismic industry. In the early days I focused on shear-wave anisotropic velocity model building and imaging, before I moved on to concentrate on reservoir characterization and time-lapse seismic monitoring. My current personal research focus is on seismic noise attenuation, fault/fracture mapping, automatic Earth Model Building and Machine Learning/AI technologies.</a:t>
            </a:r>
          </a:p>
          <a:p>
            <a:endParaRPr lang="en-US" b="0" i="0" dirty="0">
              <a:effectLst/>
              <a:latin typeface="-apple-system"/>
            </a:endParaRPr>
          </a:p>
          <a:p>
            <a:endParaRPr lang="en-US" dirty="0"/>
          </a:p>
        </p:txBody>
      </p:sp>
      <p:sp>
        <p:nvSpPr>
          <p:cNvPr id="4" name="Slide Number Placeholder 3"/>
          <p:cNvSpPr>
            <a:spLocks noGrp="1"/>
          </p:cNvSpPr>
          <p:nvPr>
            <p:ph type="sldNum" sz="quarter" idx="5"/>
          </p:nvPr>
        </p:nvSpPr>
        <p:spPr/>
        <p:txBody>
          <a:bodyPr/>
          <a:lstStyle/>
          <a:p>
            <a:fld id="{B97B957D-A048-4609-BE16-C1BDA5414CF7}" type="slidenum">
              <a:rPr lang="en-US" smtClean="0"/>
              <a:t>6</a:t>
            </a:fld>
            <a:endParaRPr lang="en-US"/>
          </a:p>
        </p:txBody>
      </p:sp>
    </p:spTree>
    <p:extLst>
      <p:ext uri="{BB962C8B-B14F-4D97-AF65-F5344CB8AC3E}">
        <p14:creationId xmlns:p14="http://schemas.microsoft.com/office/powerpoint/2010/main" val="347375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910A1-A32B-4E61-88A0-593CFB02C76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C06DF33-82AD-4A41-B6DF-F1E5B72D35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EFC42EE-4251-450D-BFDC-52BCFE3A624A}"/>
              </a:ext>
            </a:extLst>
          </p:cNvPr>
          <p:cNvSpPr>
            <a:spLocks noGrp="1"/>
          </p:cNvSpPr>
          <p:nvPr>
            <p:ph type="dt" sz="half" idx="10"/>
          </p:nvPr>
        </p:nvSpPr>
        <p:spPr/>
        <p:txBody>
          <a:bodyPr/>
          <a:lstStyle/>
          <a:p>
            <a:fld id="{82B9F609-0210-4451-986E-E82A5E17B014}" type="datetimeFigureOut">
              <a:rPr lang="en-US" smtClean="0"/>
              <a:t>6/2/22</a:t>
            </a:fld>
            <a:endParaRPr lang="en-US"/>
          </a:p>
        </p:txBody>
      </p:sp>
      <p:sp>
        <p:nvSpPr>
          <p:cNvPr id="5" name="Footer Placeholder 4">
            <a:extLst>
              <a:ext uri="{FF2B5EF4-FFF2-40B4-BE49-F238E27FC236}">
                <a16:creationId xmlns:a16="http://schemas.microsoft.com/office/drawing/2014/main" id="{50D279D3-E694-46C3-9AC0-5D33BA489E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F40803-549F-424A-BAA2-A04149543B4C}"/>
              </a:ext>
            </a:extLst>
          </p:cNvPr>
          <p:cNvSpPr>
            <a:spLocks noGrp="1"/>
          </p:cNvSpPr>
          <p:nvPr>
            <p:ph type="sldNum" sz="quarter" idx="12"/>
          </p:nvPr>
        </p:nvSpPr>
        <p:spPr/>
        <p:txBody>
          <a:bodyPr/>
          <a:lstStyle/>
          <a:p>
            <a:fld id="{F3AB55BC-3541-41BB-A1F5-28BD4C67649D}" type="slidenum">
              <a:rPr lang="en-US" smtClean="0"/>
              <a:t>‹#›</a:t>
            </a:fld>
            <a:endParaRPr lang="en-US"/>
          </a:p>
        </p:txBody>
      </p:sp>
    </p:spTree>
    <p:extLst>
      <p:ext uri="{BB962C8B-B14F-4D97-AF65-F5344CB8AC3E}">
        <p14:creationId xmlns:p14="http://schemas.microsoft.com/office/powerpoint/2010/main" val="162322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10013-1EAC-4884-B001-4793B27B427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CEEBD7-477F-4002-973E-42E5B3430E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B77A08-4236-439F-B616-F635FECA6C59}"/>
              </a:ext>
            </a:extLst>
          </p:cNvPr>
          <p:cNvSpPr>
            <a:spLocks noGrp="1"/>
          </p:cNvSpPr>
          <p:nvPr>
            <p:ph type="dt" sz="half" idx="10"/>
          </p:nvPr>
        </p:nvSpPr>
        <p:spPr/>
        <p:txBody>
          <a:bodyPr/>
          <a:lstStyle/>
          <a:p>
            <a:fld id="{82B9F609-0210-4451-986E-E82A5E17B014}" type="datetimeFigureOut">
              <a:rPr lang="en-US" smtClean="0"/>
              <a:t>6/2/22</a:t>
            </a:fld>
            <a:endParaRPr lang="en-US"/>
          </a:p>
        </p:txBody>
      </p:sp>
      <p:sp>
        <p:nvSpPr>
          <p:cNvPr id="5" name="Footer Placeholder 4">
            <a:extLst>
              <a:ext uri="{FF2B5EF4-FFF2-40B4-BE49-F238E27FC236}">
                <a16:creationId xmlns:a16="http://schemas.microsoft.com/office/drawing/2014/main" id="{17D5E7DB-6DFB-4DEE-B3D4-5AE326E75B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499014-30CF-42D2-8970-E4808A3246FB}"/>
              </a:ext>
            </a:extLst>
          </p:cNvPr>
          <p:cNvSpPr>
            <a:spLocks noGrp="1"/>
          </p:cNvSpPr>
          <p:nvPr>
            <p:ph type="sldNum" sz="quarter" idx="12"/>
          </p:nvPr>
        </p:nvSpPr>
        <p:spPr/>
        <p:txBody>
          <a:bodyPr/>
          <a:lstStyle/>
          <a:p>
            <a:fld id="{F3AB55BC-3541-41BB-A1F5-28BD4C67649D}" type="slidenum">
              <a:rPr lang="en-US" smtClean="0"/>
              <a:t>‹#›</a:t>
            </a:fld>
            <a:endParaRPr lang="en-US"/>
          </a:p>
        </p:txBody>
      </p:sp>
    </p:spTree>
    <p:extLst>
      <p:ext uri="{BB962C8B-B14F-4D97-AF65-F5344CB8AC3E}">
        <p14:creationId xmlns:p14="http://schemas.microsoft.com/office/powerpoint/2010/main" val="1222062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2C389F-D2B6-4666-BDE6-2BDD82D69D0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0BE47F2-EC77-4A33-A28E-A4708C2029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F5DD0D-09E3-48B8-AC16-709A415EF90D}"/>
              </a:ext>
            </a:extLst>
          </p:cNvPr>
          <p:cNvSpPr>
            <a:spLocks noGrp="1"/>
          </p:cNvSpPr>
          <p:nvPr>
            <p:ph type="dt" sz="half" idx="10"/>
          </p:nvPr>
        </p:nvSpPr>
        <p:spPr/>
        <p:txBody>
          <a:bodyPr/>
          <a:lstStyle/>
          <a:p>
            <a:fld id="{82B9F609-0210-4451-986E-E82A5E17B014}" type="datetimeFigureOut">
              <a:rPr lang="en-US" smtClean="0"/>
              <a:t>6/2/22</a:t>
            </a:fld>
            <a:endParaRPr lang="en-US"/>
          </a:p>
        </p:txBody>
      </p:sp>
      <p:sp>
        <p:nvSpPr>
          <p:cNvPr id="5" name="Footer Placeholder 4">
            <a:extLst>
              <a:ext uri="{FF2B5EF4-FFF2-40B4-BE49-F238E27FC236}">
                <a16:creationId xmlns:a16="http://schemas.microsoft.com/office/drawing/2014/main" id="{6C17BAAD-CC96-4BA5-95E7-59ABB6450B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B5F472-0FEB-47B9-BA68-B27E939703EC}"/>
              </a:ext>
            </a:extLst>
          </p:cNvPr>
          <p:cNvSpPr>
            <a:spLocks noGrp="1"/>
          </p:cNvSpPr>
          <p:nvPr>
            <p:ph type="sldNum" sz="quarter" idx="12"/>
          </p:nvPr>
        </p:nvSpPr>
        <p:spPr/>
        <p:txBody>
          <a:bodyPr/>
          <a:lstStyle/>
          <a:p>
            <a:fld id="{F3AB55BC-3541-41BB-A1F5-28BD4C67649D}" type="slidenum">
              <a:rPr lang="en-US" smtClean="0"/>
              <a:t>‹#›</a:t>
            </a:fld>
            <a:endParaRPr lang="en-US"/>
          </a:p>
        </p:txBody>
      </p:sp>
    </p:spTree>
    <p:extLst>
      <p:ext uri="{BB962C8B-B14F-4D97-AF65-F5344CB8AC3E}">
        <p14:creationId xmlns:p14="http://schemas.microsoft.com/office/powerpoint/2010/main" val="8071192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EB7E3-AF78-034D-A216-73EDD457A223}"/>
              </a:ext>
            </a:extLst>
          </p:cNvPr>
          <p:cNvSpPr>
            <a:spLocks noGrp="1"/>
          </p:cNvSpPr>
          <p:nvPr>
            <p:ph type="ctrTitle"/>
          </p:nvPr>
        </p:nvSpPr>
        <p:spPr>
          <a:xfrm>
            <a:off x="358346" y="4534928"/>
            <a:ext cx="11475308" cy="1254855"/>
          </a:xfrm>
        </p:spPr>
        <p:txBody>
          <a:bodyPr anchor="ctr"/>
          <a:lstStyle>
            <a:lvl1pPr algn="ctr">
              <a:defRPr sz="6000">
                <a:solidFill>
                  <a:schemeClr val="bg1"/>
                </a:solidFill>
                <a:latin typeface="Century Gothic" panose="020B0502020202020204" pitchFamily="34" charset="0"/>
              </a:defRPr>
            </a:lvl1pPr>
          </a:lstStyle>
          <a:p>
            <a:r>
              <a:rPr lang="en-GB" dirty="0"/>
              <a:t>Click to edit Master title style</a:t>
            </a:r>
            <a:endParaRPr lang="en-NL" dirty="0"/>
          </a:p>
        </p:txBody>
      </p:sp>
      <p:sp>
        <p:nvSpPr>
          <p:cNvPr id="4" name="Date Placeholder 3">
            <a:extLst>
              <a:ext uri="{FF2B5EF4-FFF2-40B4-BE49-F238E27FC236}">
                <a16:creationId xmlns:a16="http://schemas.microsoft.com/office/drawing/2014/main" id="{198375A8-71A0-C048-892B-FEA871F8F0C3}"/>
              </a:ext>
            </a:extLst>
          </p:cNvPr>
          <p:cNvSpPr>
            <a:spLocks noGrp="1"/>
          </p:cNvSpPr>
          <p:nvPr>
            <p:ph type="dt" sz="half" idx="10"/>
          </p:nvPr>
        </p:nvSpPr>
        <p:spPr/>
        <p:txBody>
          <a:bodyPr/>
          <a:lstStyle/>
          <a:p>
            <a:fld id="{A41EA36B-F569-7043-A718-487F57441DC6}" type="datetimeFigureOut">
              <a:rPr lang="en-NL" smtClean="0"/>
              <a:t>6/2/22</a:t>
            </a:fld>
            <a:endParaRPr lang="en-NL"/>
          </a:p>
        </p:txBody>
      </p:sp>
      <p:sp>
        <p:nvSpPr>
          <p:cNvPr id="5" name="Footer Placeholder 4">
            <a:extLst>
              <a:ext uri="{FF2B5EF4-FFF2-40B4-BE49-F238E27FC236}">
                <a16:creationId xmlns:a16="http://schemas.microsoft.com/office/drawing/2014/main" id="{50146408-0917-A746-89F9-E8B1B71DDB5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E83361E0-D05F-0241-91E9-3E4577B73408}"/>
              </a:ext>
            </a:extLst>
          </p:cNvPr>
          <p:cNvSpPr>
            <a:spLocks noGrp="1"/>
          </p:cNvSpPr>
          <p:nvPr>
            <p:ph type="sldNum" sz="quarter" idx="12"/>
          </p:nvPr>
        </p:nvSpPr>
        <p:spPr/>
        <p:txBody>
          <a:bodyPr/>
          <a:lstStyle/>
          <a:p>
            <a:fld id="{ECE9B236-A389-B446-BD95-C68C9F21DB55}" type="slidenum">
              <a:rPr lang="en-NL" smtClean="0"/>
              <a:t>‹#›</a:t>
            </a:fld>
            <a:endParaRPr lang="en-NL"/>
          </a:p>
        </p:txBody>
      </p:sp>
    </p:spTree>
    <p:extLst>
      <p:ext uri="{BB962C8B-B14F-4D97-AF65-F5344CB8AC3E}">
        <p14:creationId xmlns:p14="http://schemas.microsoft.com/office/powerpoint/2010/main" val="5900858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EB7E3-AF78-034D-A216-73EDD457A223}"/>
              </a:ext>
            </a:extLst>
          </p:cNvPr>
          <p:cNvSpPr>
            <a:spLocks noGrp="1"/>
          </p:cNvSpPr>
          <p:nvPr>
            <p:ph type="ctrTitle"/>
          </p:nvPr>
        </p:nvSpPr>
        <p:spPr>
          <a:xfrm>
            <a:off x="358346" y="4534928"/>
            <a:ext cx="11475308" cy="1254855"/>
          </a:xfrm>
        </p:spPr>
        <p:txBody>
          <a:bodyPr anchor="ctr"/>
          <a:lstStyle>
            <a:lvl1pPr algn="ctr">
              <a:defRPr sz="6000">
                <a:solidFill>
                  <a:schemeClr val="bg1"/>
                </a:solidFill>
                <a:latin typeface="Century Gothic" panose="020B0502020202020204" pitchFamily="34" charset="0"/>
              </a:defRPr>
            </a:lvl1pPr>
          </a:lstStyle>
          <a:p>
            <a:r>
              <a:rPr lang="en-GB" dirty="0"/>
              <a:t>Click to edit Master title style</a:t>
            </a:r>
            <a:endParaRPr lang="en-NL" dirty="0"/>
          </a:p>
        </p:txBody>
      </p:sp>
      <p:sp>
        <p:nvSpPr>
          <p:cNvPr id="4" name="Date Placeholder 3">
            <a:extLst>
              <a:ext uri="{FF2B5EF4-FFF2-40B4-BE49-F238E27FC236}">
                <a16:creationId xmlns:a16="http://schemas.microsoft.com/office/drawing/2014/main" id="{198375A8-71A0-C048-892B-FEA871F8F0C3}"/>
              </a:ext>
            </a:extLst>
          </p:cNvPr>
          <p:cNvSpPr>
            <a:spLocks noGrp="1"/>
          </p:cNvSpPr>
          <p:nvPr>
            <p:ph type="dt" sz="half" idx="10"/>
          </p:nvPr>
        </p:nvSpPr>
        <p:spPr/>
        <p:txBody>
          <a:bodyPr/>
          <a:lstStyle/>
          <a:p>
            <a:fld id="{A41EA36B-F569-7043-A718-487F57441DC6}" type="datetimeFigureOut">
              <a:rPr lang="en-NL" smtClean="0"/>
              <a:t>6/2/22</a:t>
            </a:fld>
            <a:endParaRPr lang="en-NL"/>
          </a:p>
        </p:txBody>
      </p:sp>
      <p:sp>
        <p:nvSpPr>
          <p:cNvPr id="5" name="Footer Placeholder 4">
            <a:extLst>
              <a:ext uri="{FF2B5EF4-FFF2-40B4-BE49-F238E27FC236}">
                <a16:creationId xmlns:a16="http://schemas.microsoft.com/office/drawing/2014/main" id="{50146408-0917-A746-89F9-E8B1B71DDB5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E83361E0-D05F-0241-91E9-3E4577B73408}"/>
              </a:ext>
            </a:extLst>
          </p:cNvPr>
          <p:cNvSpPr>
            <a:spLocks noGrp="1"/>
          </p:cNvSpPr>
          <p:nvPr>
            <p:ph type="sldNum" sz="quarter" idx="12"/>
          </p:nvPr>
        </p:nvSpPr>
        <p:spPr/>
        <p:txBody>
          <a:bodyPr/>
          <a:lstStyle/>
          <a:p>
            <a:fld id="{ECE9B236-A389-B446-BD95-C68C9F21DB55}" type="slidenum">
              <a:rPr lang="en-NL" smtClean="0"/>
              <a:t>‹#›</a:t>
            </a:fld>
            <a:endParaRPr lang="en-NL"/>
          </a:p>
        </p:txBody>
      </p:sp>
    </p:spTree>
    <p:extLst>
      <p:ext uri="{BB962C8B-B14F-4D97-AF65-F5344CB8AC3E}">
        <p14:creationId xmlns:p14="http://schemas.microsoft.com/office/powerpoint/2010/main" val="17930880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EB7E3-AF78-034D-A216-73EDD457A223}"/>
              </a:ext>
            </a:extLst>
          </p:cNvPr>
          <p:cNvSpPr>
            <a:spLocks noGrp="1"/>
          </p:cNvSpPr>
          <p:nvPr>
            <p:ph type="ctrTitle"/>
          </p:nvPr>
        </p:nvSpPr>
        <p:spPr>
          <a:xfrm>
            <a:off x="358346" y="2801572"/>
            <a:ext cx="11475308" cy="1510936"/>
          </a:xfrm>
        </p:spPr>
        <p:txBody>
          <a:bodyPr anchor="ctr"/>
          <a:lstStyle>
            <a:lvl1pPr algn="ctr">
              <a:defRPr sz="6000">
                <a:solidFill>
                  <a:schemeClr val="bg1"/>
                </a:solidFill>
                <a:latin typeface="Century Gothic" panose="020B0502020202020204" pitchFamily="34" charset="0"/>
              </a:defRPr>
            </a:lvl1pPr>
          </a:lstStyle>
          <a:p>
            <a:r>
              <a:rPr lang="en-GB" dirty="0"/>
              <a:t>Click to edit Master title style</a:t>
            </a:r>
            <a:endParaRPr lang="en-NL" dirty="0"/>
          </a:p>
        </p:txBody>
      </p:sp>
      <p:sp>
        <p:nvSpPr>
          <p:cNvPr id="3" name="TextBox 2">
            <a:extLst>
              <a:ext uri="{FF2B5EF4-FFF2-40B4-BE49-F238E27FC236}">
                <a16:creationId xmlns:a16="http://schemas.microsoft.com/office/drawing/2014/main" id="{DCAA7CEA-A64E-5443-9EE9-805BEC5C0A5C}"/>
              </a:ext>
            </a:extLst>
          </p:cNvPr>
          <p:cNvSpPr txBox="1"/>
          <p:nvPr userDrawn="1"/>
        </p:nvSpPr>
        <p:spPr>
          <a:xfrm>
            <a:off x="1449859" y="4509684"/>
            <a:ext cx="9292281" cy="707886"/>
          </a:xfrm>
          <a:prstGeom prst="rect">
            <a:avLst/>
          </a:prstGeom>
          <a:noFill/>
        </p:spPr>
        <p:txBody>
          <a:bodyPr wrap="square" rtlCol="0">
            <a:spAutoFit/>
          </a:bodyPr>
          <a:lstStyle/>
          <a:p>
            <a:pPr algn="ctr"/>
            <a:r>
              <a:rPr lang="en-NL" sz="4000" i="1" dirty="0">
                <a:solidFill>
                  <a:schemeClr val="bg1"/>
                </a:solidFill>
                <a:latin typeface="Century Gothic" panose="020B0502020202020204" pitchFamily="34" charset="0"/>
              </a:rPr>
              <a:t>Subtitle</a:t>
            </a:r>
            <a:endParaRPr lang="en-NL" i="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5378775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F8104-75FE-4648-818C-E70444E85A3A}"/>
              </a:ext>
            </a:extLst>
          </p:cNvPr>
          <p:cNvSpPr>
            <a:spLocks noGrp="1"/>
          </p:cNvSpPr>
          <p:nvPr>
            <p:ph type="title"/>
          </p:nvPr>
        </p:nvSpPr>
        <p:spPr>
          <a:xfrm>
            <a:off x="1989438" y="136525"/>
            <a:ext cx="9662984" cy="544512"/>
          </a:xfrm>
        </p:spPr>
        <p:txBody>
          <a:bodyPr/>
          <a:lstStyle>
            <a:lvl1pPr>
              <a:defRPr>
                <a:latin typeface="Century Gothic" panose="020B0502020202020204" pitchFamily="34" charset="0"/>
              </a:defRPr>
            </a:lvl1pPr>
          </a:lstStyle>
          <a:p>
            <a:r>
              <a:rPr lang="en-GB" dirty="0"/>
              <a:t>Click to edit Master title style</a:t>
            </a:r>
            <a:endParaRPr lang="en-NL" dirty="0"/>
          </a:p>
        </p:txBody>
      </p:sp>
      <p:sp>
        <p:nvSpPr>
          <p:cNvPr id="3" name="Content Placeholder 2">
            <a:extLst>
              <a:ext uri="{FF2B5EF4-FFF2-40B4-BE49-F238E27FC236}">
                <a16:creationId xmlns:a16="http://schemas.microsoft.com/office/drawing/2014/main" id="{02370988-1002-9844-8C7D-245A34FDE35C}"/>
              </a:ext>
            </a:extLst>
          </p:cNvPr>
          <p:cNvSpPr>
            <a:spLocks noGrp="1"/>
          </p:cNvSpPr>
          <p:nvPr>
            <p:ph idx="1"/>
          </p:nvPr>
        </p:nvSpPr>
        <p:spPr>
          <a:xfrm>
            <a:off x="1989438" y="948295"/>
            <a:ext cx="9662984" cy="5773179"/>
          </a:xfr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NL" dirty="0"/>
          </a:p>
        </p:txBody>
      </p:sp>
    </p:spTree>
    <p:extLst>
      <p:ext uri="{BB962C8B-B14F-4D97-AF65-F5344CB8AC3E}">
        <p14:creationId xmlns:p14="http://schemas.microsoft.com/office/powerpoint/2010/main" val="7850575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F8104-75FE-4648-818C-E70444E85A3A}"/>
              </a:ext>
            </a:extLst>
          </p:cNvPr>
          <p:cNvSpPr>
            <a:spLocks noGrp="1"/>
          </p:cNvSpPr>
          <p:nvPr>
            <p:ph type="title"/>
          </p:nvPr>
        </p:nvSpPr>
        <p:spPr>
          <a:xfrm>
            <a:off x="1989438" y="136525"/>
            <a:ext cx="9662984" cy="544512"/>
          </a:xfrm>
        </p:spPr>
        <p:txBody>
          <a:bodyPr/>
          <a:lstStyle>
            <a:lvl1pPr>
              <a:defRPr>
                <a:latin typeface="Century Gothic" panose="020B0502020202020204" pitchFamily="34" charset="0"/>
              </a:defRPr>
            </a:lvl1pPr>
          </a:lstStyle>
          <a:p>
            <a:r>
              <a:rPr lang="en-GB" dirty="0"/>
              <a:t>Click to edit Master title style</a:t>
            </a:r>
            <a:endParaRPr lang="en-NL" dirty="0"/>
          </a:p>
        </p:txBody>
      </p:sp>
      <p:sp>
        <p:nvSpPr>
          <p:cNvPr id="3" name="Content Placeholder 2">
            <a:extLst>
              <a:ext uri="{FF2B5EF4-FFF2-40B4-BE49-F238E27FC236}">
                <a16:creationId xmlns:a16="http://schemas.microsoft.com/office/drawing/2014/main" id="{02370988-1002-9844-8C7D-245A34FDE35C}"/>
              </a:ext>
            </a:extLst>
          </p:cNvPr>
          <p:cNvSpPr>
            <a:spLocks noGrp="1"/>
          </p:cNvSpPr>
          <p:nvPr>
            <p:ph idx="1"/>
          </p:nvPr>
        </p:nvSpPr>
        <p:spPr>
          <a:xfrm>
            <a:off x="1989438" y="948295"/>
            <a:ext cx="9662984" cy="5773179"/>
          </a:xfr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NL" dirty="0"/>
          </a:p>
        </p:txBody>
      </p:sp>
    </p:spTree>
    <p:extLst>
      <p:ext uri="{BB962C8B-B14F-4D97-AF65-F5344CB8AC3E}">
        <p14:creationId xmlns:p14="http://schemas.microsoft.com/office/powerpoint/2010/main" val="29728411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F8104-75FE-4648-818C-E70444E85A3A}"/>
              </a:ext>
            </a:extLst>
          </p:cNvPr>
          <p:cNvSpPr>
            <a:spLocks noGrp="1"/>
          </p:cNvSpPr>
          <p:nvPr>
            <p:ph type="title"/>
          </p:nvPr>
        </p:nvSpPr>
        <p:spPr>
          <a:xfrm>
            <a:off x="185352" y="136526"/>
            <a:ext cx="11467070" cy="544512"/>
          </a:xfrm>
        </p:spPr>
        <p:txBody>
          <a:bodyPr/>
          <a:lstStyle>
            <a:lvl1pPr>
              <a:defRPr>
                <a:latin typeface="Century Gothic" panose="020B0502020202020204" pitchFamily="34" charset="0"/>
              </a:defRPr>
            </a:lvl1pPr>
          </a:lstStyle>
          <a:p>
            <a:r>
              <a:rPr lang="en-GB" dirty="0"/>
              <a:t>Click to edit Master title style</a:t>
            </a:r>
            <a:endParaRPr lang="en-NL" dirty="0"/>
          </a:p>
        </p:txBody>
      </p:sp>
      <p:sp>
        <p:nvSpPr>
          <p:cNvPr id="3" name="Content Placeholder 2">
            <a:extLst>
              <a:ext uri="{FF2B5EF4-FFF2-40B4-BE49-F238E27FC236}">
                <a16:creationId xmlns:a16="http://schemas.microsoft.com/office/drawing/2014/main" id="{02370988-1002-9844-8C7D-245A34FDE35C}"/>
              </a:ext>
            </a:extLst>
          </p:cNvPr>
          <p:cNvSpPr>
            <a:spLocks noGrp="1"/>
          </p:cNvSpPr>
          <p:nvPr>
            <p:ph idx="1"/>
          </p:nvPr>
        </p:nvSpPr>
        <p:spPr>
          <a:xfrm>
            <a:off x="185352" y="849441"/>
            <a:ext cx="11467070" cy="5773179"/>
          </a:xfr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NL" dirty="0"/>
          </a:p>
        </p:txBody>
      </p:sp>
    </p:spTree>
    <p:extLst>
      <p:ext uri="{BB962C8B-B14F-4D97-AF65-F5344CB8AC3E}">
        <p14:creationId xmlns:p14="http://schemas.microsoft.com/office/powerpoint/2010/main" val="584848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9C715-69D0-4252-9DDB-90FA13146B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62CBE3-43F5-4E9D-B927-80B2F792510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F7B12B-9AD7-4D98-B4EA-FD34CE3142DB}"/>
              </a:ext>
            </a:extLst>
          </p:cNvPr>
          <p:cNvSpPr>
            <a:spLocks noGrp="1"/>
          </p:cNvSpPr>
          <p:nvPr>
            <p:ph type="dt" sz="half" idx="10"/>
          </p:nvPr>
        </p:nvSpPr>
        <p:spPr/>
        <p:txBody>
          <a:bodyPr/>
          <a:lstStyle/>
          <a:p>
            <a:fld id="{82B9F609-0210-4451-986E-E82A5E17B014}" type="datetimeFigureOut">
              <a:rPr lang="en-US" smtClean="0"/>
              <a:t>6/2/22</a:t>
            </a:fld>
            <a:endParaRPr lang="en-US"/>
          </a:p>
        </p:txBody>
      </p:sp>
      <p:sp>
        <p:nvSpPr>
          <p:cNvPr id="5" name="Footer Placeholder 4">
            <a:extLst>
              <a:ext uri="{FF2B5EF4-FFF2-40B4-BE49-F238E27FC236}">
                <a16:creationId xmlns:a16="http://schemas.microsoft.com/office/drawing/2014/main" id="{9C7D64DB-D750-4CAD-BB21-2E195310F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3440A7-DF83-42FA-B7E7-81361D5AB14D}"/>
              </a:ext>
            </a:extLst>
          </p:cNvPr>
          <p:cNvSpPr>
            <a:spLocks noGrp="1"/>
          </p:cNvSpPr>
          <p:nvPr>
            <p:ph type="sldNum" sz="quarter" idx="12"/>
          </p:nvPr>
        </p:nvSpPr>
        <p:spPr/>
        <p:txBody>
          <a:bodyPr/>
          <a:lstStyle/>
          <a:p>
            <a:fld id="{F3AB55BC-3541-41BB-A1F5-28BD4C67649D}" type="slidenum">
              <a:rPr lang="en-US" smtClean="0"/>
              <a:t>‹#›</a:t>
            </a:fld>
            <a:endParaRPr lang="en-US"/>
          </a:p>
        </p:txBody>
      </p:sp>
    </p:spTree>
    <p:extLst>
      <p:ext uri="{BB962C8B-B14F-4D97-AF65-F5344CB8AC3E}">
        <p14:creationId xmlns:p14="http://schemas.microsoft.com/office/powerpoint/2010/main" val="3316281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7CE02-5AE6-4D90-BC14-5FC020A0E8B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A7355B-E680-4896-ADCD-94C6DFF3CA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ABE867A-AFC4-40A2-9720-22FE671E7A9F}"/>
              </a:ext>
            </a:extLst>
          </p:cNvPr>
          <p:cNvSpPr>
            <a:spLocks noGrp="1"/>
          </p:cNvSpPr>
          <p:nvPr>
            <p:ph type="dt" sz="half" idx="10"/>
          </p:nvPr>
        </p:nvSpPr>
        <p:spPr/>
        <p:txBody>
          <a:bodyPr/>
          <a:lstStyle/>
          <a:p>
            <a:fld id="{82B9F609-0210-4451-986E-E82A5E17B014}" type="datetimeFigureOut">
              <a:rPr lang="en-US" smtClean="0"/>
              <a:t>6/2/22</a:t>
            </a:fld>
            <a:endParaRPr lang="en-US"/>
          </a:p>
        </p:txBody>
      </p:sp>
      <p:sp>
        <p:nvSpPr>
          <p:cNvPr id="5" name="Footer Placeholder 4">
            <a:extLst>
              <a:ext uri="{FF2B5EF4-FFF2-40B4-BE49-F238E27FC236}">
                <a16:creationId xmlns:a16="http://schemas.microsoft.com/office/drawing/2014/main" id="{BFE8D802-6163-43C7-AD43-17BD67E100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84D232-00C7-4251-9CC3-BA23511328DA}"/>
              </a:ext>
            </a:extLst>
          </p:cNvPr>
          <p:cNvSpPr>
            <a:spLocks noGrp="1"/>
          </p:cNvSpPr>
          <p:nvPr>
            <p:ph type="sldNum" sz="quarter" idx="12"/>
          </p:nvPr>
        </p:nvSpPr>
        <p:spPr/>
        <p:txBody>
          <a:bodyPr/>
          <a:lstStyle/>
          <a:p>
            <a:fld id="{F3AB55BC-3541-41BB-A1F5-28BD4C67649D}" type="slidenum">
              <a:rPr lang="en-US" smtClean="0"/>
              <a:t>‹#›</a:t>
            </a:fld>
            <a:endParaRPr lang="en-US"/>
          </a:p>
        </p:txBody>
      </p:sp>
    </p:spTree>
    <p:extLst>
      <p:ext uri="{BB962C8B-B14F-4D97-AF65-F5344CB8AC3E}">
        <p14:creationId xmlns:p14="http://schemas.microsoft.com/office/powerpoint/2010/main" val="2292228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01768-0C4A-4E35-94CC-EF89D66023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EA6F74-5BDE-472D-AEC9-A9630F7F07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3092D08-EF43-4883-AC51-EC4D0B615E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BC2F20-1854-4AAF-9FAA-457D23888EF1}"/>
              </a:ext>
            </a:extLst>
          </p:cNvPr>
          <p:cNvSpPr>
            <a:spLocks noGrp="1"/>
          </p:cNvSpPr>
          <p:nvPr>
            <p:ph type="dt" sz="half" idx="10"/>
          </p:nvPr>
        </p:nvSpPr>
        <p:spPr/>
        <p:txBody>
          <a:bodyPr/>
          <a:lstStyle/>
          <a:p>
            <a:fld id="{82B9F609-0210-4451-986E-E82A5E17B014}" type="datetimeFigureOut">
              <a:rPr lang="en-US" smtClean="0"/>
              <a:t>6/2/22</a:t>
            </a:fld>
            <a:endParaRPr lang="en-US"/>
          </a:p>
        </p:txBody>
      </p:sp>
      <p:sp>
        <p:nvSpPr>
          <p:cNvPr id="6" name="Footer Placeholder 5">
            <a:extLst>
              <a:ext uri="{FF2B5EF4-FFF2-40B4-BE49-F238E27FC236}">
                <a16:creationId xmlns:a16="http://schemas.microsoft.com/office/drawing/2014/main" id="{30CDA7D7-A2ED-4E2D-A441-81F0031EA6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0337E7-DA09-487D-A239-49B796BB827A}"/>
              </a:ext>
            </a:extLst>
          </p:cNvPr>
          <p:cNvSpPr>
            <a:spLocks noGrp="1"/>
          </p:cNvSpPr>
          <p:nvPr>
            <p:ph type="sldNum" sz="quarter" idx="12"/>
          </p:nvPr>
        </p:nvSpPr>
        <p:spPr/>
        <p:txBody>
          <a:bodyPr/>
          <a:lstStyle/>
          <a:p>
            <a:fld id="{F3AB55BC-3541-41BB-A1F5-28BD4C67649D}" type="slidenum">
              <a:rPr lang="en-US" smtClean="0"/>
              <a:t>‹#›</a:t>
            </a:fld>
            <a:endParaRPr lang="en-US"/>
          </a:p>
        </p:txBody>
      </p:sp>
    </p:spTree>
    <p:extLst>
      <p:ext uri="{BB962C8B-B14F-4D97-AF65-F5344CB8AC3E}">
        <p14:creationId xmlns:p14="http://schemas.microsoft.com/office/powerpoint/2010/main" val="809862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613AD-E9FA-4AD0-B801-A300ADAE69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1D2999-656C-4589-835B-C1208DD6CF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F569C0-10F0-4CB2-8A47-B264AA57A8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8C59029-C832-4DCD-8E8A-38AD4573DB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52916DD-3F1F-46DC-BBE6-0B8F0AF82F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AAAB94-AC28-4AEA-A290-58F53B60AE0C}"/>
              </a:ext>
            </a:extLst>
          </p:cNvPr>
          <p:cNvSpPr>
            <a:spLocks noGrp="1"/>
          </p:cNvSpPr>
          <p:nvPr>
            <p:ph type="dt" sz="half" idx="10"/>
          </p:nvPr>
        </p:nvSpPr>
        <p:spPr/>
        <p:txBody>
          <a:bodyPr/>
          <a:lstStyle/>
          <a:p>
            <a:fld id="{82B9F609-0210-4451-986E-E82A5E17B014}" type="datetimeFigureOut">
              <a:rPr lang="en-US" smtClean="0"/>
              <a:t>6/2/22</a:t>
            </a:fld>
            <a:endParaRPr lang="en-US"/>
          </a:p>
        </p:txBody>
      </p:sp>
      <p:sp>
        <p:nvSpPr>
          <p:cNvPr id="8" name="Footer Placeholder 7">
            <a:extLst>
              <a:ext uri="{FF2B5EF4-FFF2-40B4-BE49-F238E27FC236}">
                <a16:creationId xmlns:a16="http://schemas.microsoft.com/office/drawing/2014/main" id="{2D7407F6-0C85-45CA-860D-CEEDA37DD2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1F59ED3-970E-451E-B58F-737884D45FD9}"/>
              </a:ext>
            </a:extLst>
          </p:cNvPr>
          <p:cNvSpPr>
            <a:spLocks noGrp="1"/>
          </p:cNvSpPr>
          <p:nvPr>
            <p:ph type="sldNum" sz="quarter" idx="12"/>
          </p:nvPr>
        </p:nvSpPr>
        <p:spPr/>
        <p:txBody>
          <a:bodyPr/>
          <a:lstStyle/>
          <a:p>
            <a:fld id="{F3AB55BC-3541-41BB-A1F5-28BD4C67649D}" type="slidenum">
              <a:rPr lang="en-US" smtClean="0"/>
              <a:t>‹#›</a:t>
            </a:fld>
            <a:endParaRPr lang="en-US"/>
          </a:p>
        </p:txBody>
      </p:sp>
    </p:spTree>
    <p:extLst>
      <p:ext uri="{BB962C8B-B14F-4D97-AF65-F5344CB8AC3E}">
        <p14:creationId xmlns:p14="http://schemas.microsoft.com/office/powerpoint/2010/main" val="440207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8B410-0EA6-4440-9CFA-4E35EB437EF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1266F17-8B20-40B3-BC5F-5F08002364C5}"/>
              </a:ext>
            </a:extLst>
          </p:cNvPr>
          <p:cNvSpPr>
            <a:spLocks noGrp="1"/>
          </p:cNvSpPr>
          <p:nvPr>
            <p:ph type="dt" sz="half" idx="10"/>
          </p:nvPr>
        </p:nvSpPr>
        <p:spPr/>
        <p:txBody>
          <a:bodyPr/>
          <a:lstStyle/>
          <a:p>
            <a:fld id="{82B9F609-0210-4451-986E-E82A5E17B014}" type="datetimeFigureOut">
              <a:rPr lang="en-US" smtClean="0"/>
              <a:t>6/2/22</a:t>
            </a:fld>
            <a:endParaRPr lang="en-US"/>
          </a:p>
        </p:txBody>
      </p:sp>
      <p:sp>
        <p:nvSpPr>
          <p:cNvPr id="4" name="Footer Placeholder 3">
            <a:extLst>
              <a:ext uri="{FF2B5EF4-FFF2-40B4-BE49-F238E27FC236}">
                <a16:creationId xmlns:a16="http://schemas.microsoft.com/office/drawing/2014/main" id="{E4974F57-B8C6-4288-9165-AADC482508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4E4E68A-F0C7-4676-8C11-43C41F94EA1C}"/>
              </a:ext>
            </a:extLst>
          </p:cNvPr>
          <p:cNvSpPr>
            <a:spLocks noGrp="1"/>
          </p:cNvSpPr>
          <p:nvPr>
            <p:ph type="sldNum" sz="quarter" idx="12"/>
          </p:nvPr>
        </p:nvSpPr>
        <p:spPr/>
        <p:txBody>
          <a:bodyPr/>
          <a:lstStyle/>
          <a:p>
            <a:fld id="{F3AB55BC-3541-41BB-A1F5-28BD4C67649D}" type="slidenum">
              <a:rPr lang="en-US" smtClean="0"/>
              <a:t>‹#›</a:t>
            </a:fld>
            <a:endParaRPr lang="en-US"/>
          </a:p>
        </p:txBody>
      </p:sp>
    </p:spTree>
    <p:extLst>
      <p:ext uri="{BB962C8B-B14F-4D97-AF65-F5344CB8AC3E}">
        <p14:creationId xmlns:p14="http://schemas.microsoft.com/office/powerpoint/2010/main" val="3479585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4C8107-54B6-4A64-86B5-5A6FD0E9A978}"/>
              </a:ext>
            </a:extLst>
          </p:cNvPr>
          <p:cNvSpPr>
            <a:spLocks noGrp="1"/>
          </p:cNvSpPr>
          <p:nvPr>
            <p:ph type="dt" sz="half" idx="10"/>
          </p:nvPr>
        </p:nvSpPr>
        <p:spPr/>
        <p:txBody>
          <a:bodyPr/>
          <a:lstStyle/>
          <a:p>
            <a:fld id="{82B9F609-0210-4451-986E-E82A5E17B014}" type="datetimeFigureOut">
              <a:rPr lang="en-US" smtClean="0"/>
              <a:t>6/2/22</a:t>
            </a:fld>
            <a:endParaRPr lang="en-US"/>
          </a:p>
        </p:txBody>
      </p:sp>
      <p:sp>
        <p:nvSpPr>
          <p:cNvPr id="3" name="Footer Placeholder 2">
            <a:extLst>
              <a:ext uri="{FF2B5EF4-FFF2-40B4-BE49-F238E27FC236}">
                <a16:creationId xmlns:a16="http://schemas.microsoft.com/office/drawing/2014/main" id="{84EF80C0-90D0-49FA-BF01-C52FBE3B820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1543C6C-47F8-4CEC-A562-11B71BB93B8E}"/>
              </a:ext>
            </a:extLst>
          </p:cNvPr>
          <p:cNvSpPr>
            <a:spLocks noGrp="1"/>
          </p:cNvSpPr>
          <p:nvPr>
            <p:ph type="sldNum" sz="quarter" idx="12"/>
          </p:nvPr>
        </p:nvSpPr>
        <p:spPr/>
        <p:txBody>
          <a:bodyPr/>
          <a:lstStyle/>
          <a:p>
            <a:fld id="{F3AB55BC-3541-41BB-A1F5-28BD4C67649D}" type="slidenum">
              <a:rPr lang="en-US" smtClean="0"/>
              <a:t>‹#›</a:t>
            </a:fld>
            <a:endParaRPr lang="en-US"/>
          </a:p>
        </p:txBody>
      </p:sp>
    </p:spTree>
    <p:extLst>
      <p:ext uri="{BB962C8B-B14F-4D97-AF65-F5344CB8AC3E}">
        <p14:creationId xmlns:p14="http://schemas.microsoft.com/office/powerpoint/2010/main" val="307377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DBDCB-66EA-4440-AE8B-C634D5A2F4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6CEDA9-61CC-40E9-87A0-388686F936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9B07FE-7F06-4C74-AD3E-9A7D22A773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ADD569-F144-4017-A09F-7FF75E127FB4}"/>
              </a:ext>
            </a:extLst>
          </p:cNvPr>
          <p:cNvSpPr>
            <a:spLocks noGrp="1"/>
          </p:cNvSpPr>
          <p:nvPr>
            <p:ph type="dt" sz="half" idx="10"/>
          </p:nvPr>
        </p:nvSpPr>
        <p:spPr/>
        <p:txBody>
          <a:bodyPr/>
          <a:lstStyle/>
          <a:p>
            <a:fld id="{82B9F609-0210-4451-986E-E82A5E17B014}" type="datetimeFigureOut">
              <a:rPr lang="en-US" smtClean="0"/>
              <a:t>6/2/22</a:t>
            </a:fld>
            <a:endParaRPr lang="en-US"/>
          </a:p>
        </p:txBody>
      </p:sp>
      <p:sp>
        <p:nvSpPr>
          <p:cNvPr id="6" name="Footer Placeholder 5">
            <a:extLst>
              <a:ext uri="{FF2B5EF4-FFF2-40B4-BE49-F238E27FC236}">
                <a16:creationId xmlns:a16="http://schemas.microsoft.com/office/drawing/2014/main" id="{99F202C1-FD4D-41C2-A09F-6B61505BB9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41C285-6B70-4D4E-836C-D41988A3D0F3}"/>
              </a:ext>
            </a:extLst>
          </p:cNvPr>
          <p:cNvSpPr>
            <a:spLocks noGrp="1"/>
          </p:cNvSpPr>
          <p:nvPr>
            <p:ph type="sldNum" sz="quarter" idx="12"/>
          </p:nvPr>
        </p:nvSpPr>
        <p:spPr/>
        <p:txBody>
          <a:bodyPr/>
          <a:lstStyle/>
          <a:p>
            <a:fld id="{F3AB55BC-3541-41BB-A1F5-28BD4C67649D}" type="slidenum">
              <a:rPr lang="en-US" smtClean="0"/>
              <a:t>‹#›</a:t>
            </a:fld>
            <a:endParaRPr lang="en-US"/>
          </a:p>
        </p:txBody>
      </p:sp>
    </p:spTree>
    <p:extLst>
      <p:ext uri="{BB962C8B-B14F-4D97-AF65-F5344CB8AC3E}">
        <p14:creationId xmlns:p14="http://schemas.microsoft.com/office/powerpoint/2010/main" val="3591222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36C62-FEC1-42C7-8EC9-6C8824CC19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8E2A8B6-3F94-442B-B528-E6B050EC63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8618DF8-CBE5-45D9-A59E-0ED7DD7287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2CA054-1F2D-4963-9048-7BF8C8EFC095}"/>
              </a:ext>
            </a:extLst>
          </p:cNvPr>
          <p:cNvSpPr>
            <a:spLocks noGrp="1"/>
          </p:cNvSpPr>
          <p:nvPr>
            <p:ph type="dt" sz="half" idx="10"/>
          </p:nvPr>
        </p:nvSpPr>
        <p:spPr/>
        <p:txBody>
          <a:bodyPr/>
          <a:lstStyle/>
          <a:p>
            <a:fld id="{82B9F609-0210-4451-986E-E82A5E17B014}" type="datetimeFigureOut">
              <a:rPr lang="en-US" smtClean="0"/>
              <a:t>6/2/22</a:t>
            </a:fld>
            <a:endParaRPr lang="en-US"/>
          </a:p>
        </p:txBody>
      </p:sp>
      <p:sp>
        <p:nvSpPr>
          <p:cNvPr id="6" name="Footer Placeholder 5">
            <a:extLst>
              <a:ext uri="{FF2B5EF4-FFF2-40B4-BE49-F238E27FC236}">
                <a16:creationId xmlns:a16="http://schemas.microsoft.com/office/drawing/2014/main" id="{B2815FB9-C4EB-40F7-B43D-5BB2647C44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7D7FD-7BF0-4E4C-A862-AB9F74FA6799}"/>
              </a:ext>
            </a:extLst>
          </p:cNvPr>
          <p:cNvSpPr>
            <a:spLocks noGrp="1"/>
          </p:cNvSpPr>
          <p:nvPr>
            <p:ph type="sldNum" sz="quarter" idx="12"/>
          </p:nvPr>
        </p:nvSpPr>
        <p:spPr/>
        <p:txBody>
          <a:bodyPr/>
          <a:lstStyle/>
          <a:p>
            <a:fld id="{F3AB55BC-3541-41BB-A1F5-28BD4C67649D}" type="slidenum">
              <a:rPr lang="en-US" smtClean="0"/>
              <a:t>‹#›</a:t>
            </a:fld>
            <a:endParaRPr lang="en-US"/>
          </a:p>
        </p:txBody>
      </p:sp>
    </p:spTree>
    <p:extLst>
      <p:ext uri="{BB962C8B-B14F-4D97-AF65-F5344CB8AC3E}">
        <p14:creationId xmlns:p14="http://schemas.microsoft.com/office/powerpoint/2010/main" val="26661482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theme" Target="../theme/theme2.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99F417-4181-4E2D-BCAF-979F1429D1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A7B0CA-BCDC-490F-A846-9EBC6CE8CA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65ED9F-2D26-4803-8EFA-9DD84094C8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B9F609-0210-4451-986E-E82A5E17B014}" type="datetimeFigureOut">
              <a:rPr lang="en-US" smtClean="0"/>
              <a:t>6/2/22</a:t>
            </a:fld>
            <a:endParaRPr lang="en-US"/>
          </a:p>
        </p:txBody>
      </p:sp>
      <p:sp>
        <p:nvSpPr>
          <p:cNvPr id="5" name="Footer Placeholder 4">
            <a:extLst>
              <a:ext uri="{FF2B5EF4-FFF2-40B4-BE49-F238E27FC236}">
                <a16:creationId xmlns:a16="http://schemas.microsoft.com/office/drawing/2014/main" id="{07B0860D-4787-414D-A1D1-2E56F3DE6A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591797-DDA8-41C4-90F4-15C30C4E8B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AB55BC-3541-41BB-A1F5-28BD4C67649D}" type="slidenum">
              <a:rPr lang="en-US" smtClean="0"/>
              <a:t>‹#›</a:t>
            </a:fld>
            <a:endParaRPr lang="en-US"/>
          </a:p>
        </p:txBody>
      </p:sp>
    </p:spTree>
    <p:extLst>
      <p:ext uri="{BB962C8B-B14F-4D97-AF65-F5344CB8AC3E}">
        <p14:creationId xmlns:p14="http://schemas.microsoft.com/office/powerpoint/2010/main" val="2109829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0AFFF3-AD2E-694F-83E4-C189CF9759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BD125F30-D666-AB4E-B5A1-37B23A900D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BB8DA2F8-2F82-7042-BF2F-4F55BA2668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1EA36B-F569-7043-A718-487F57441DC6}" type="datetimeFigureOut">
              <a:rPr lang="en-NL" smtClean="0"/>
              <a:t>6/2/22</a:t>
            </a:fld>
            <a:endParaRPr lang="en-NL"/>
          </a:p>
        </p:txBody>
      </p:sp>
      <p:sp>
        <p:nvSpPr>
          <p:cNvPr id="5" name="Footer Placeholder 4">
            <a:extLst>
              <a:ext uri="{FF2B5EF4-FFF2-40B4-BE49-F238E27FC236}">
                <a16:creationId xmlns:a16="http://schemas.microsoft.com/office/drawing/2014/main" id="{79E93B15-DFC9-0E48-A942-3EBA4EE133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6F2C15E7-D8A2-A043-874E-345037A77D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E9B236-A389-B446-BD95-C68C9F21DB55}" type="slidenum">
              <a:rPr lang="en-NL" smtClean="0"/>
              <a:t>‹#›</a:t>
            </a:fld>
            <a:endParaRPr lang="en-NL"/>
          </a:p>
        </p:txBody>
      </p:sp>
    </p:spTree>
    <p:extLst>
      <p:ext uri="{BB962C8B-B14F-4D97-AF65-F5344CB8AC3E}">
        <p14:creationId xmlns:p14="http://schemas.microsoft.com/office/powerpoint/2010/main" val="257829633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6.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6.jpeg"/><Relationship Id="rId2" Type="http://schemas.openxmlformats.org/officeDocument/2006/relationships/notesSlide" Target="../notesSlides/notesSlide1.xml"/><Relationship Id="rId1" Type="http://schemas.openxmlformats.org/officeDocument/2006/relationships/slideLayout" Target="../slideLayouts/slideLayout16.xml"/><Relationship Id="rId6" Type="http://schemas.openxmlformats.org/officeDocument/2006/relationships/image" Target="../media/image15.png"/><Relationship Id="rId5" Type="http://schemas.openxmlformats.org/officeDocument/2006/relationships/image" Target="../media/image14.jp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453DA-6C44-1043-BA8D-9B525A0CB069}"/>
              </a:ext>
            </a:extLst>
          </p:cNvPr>
          <p:cNvSpPr>
            <a:spLocks noGrp="1"/>
          </p:cNvSpPr>
          <p:nvPr>
            <p:ph type="ctrTitle"/>
          </p:nvPr>
        </p:nvSpPr>
        <p:spPr/>
        <p:txBody>
          <a:bodyPr>
            <a:normAutofit fontScale="90000"/>
          </a:bodyPr>
          <a:lstStyle/>
          <a:p>
            <a:r>
              <a:rPr lang="en-US" sz="4400" dirty="0"/>
              <a:t>Welcome to the EAGE Annual Hackathon! </a:t>
            </a:r>
            <a:r>
              <a:rPr lang="en-US" dirty="0"/>
              <a:t> Final Presentations and Awards</a:t>
            </a:r>
            <a:endParaRPr lang="en-NL" dirty="0"/>
          </a:p>
        </p:txBody>
      </p:sp>
    </p:spTree>
    <p:extLst>
      <p:ext uri="{BB962C8B-B14F-4D97-AF65-F5344CB8AC3E}">
        <p14:creationId xmlns:p14="http://schemas.microsoft.com/office/powerpoint/2010/main" val="1216995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C3CD4B-0E48-C648-A7F7-4BB59372E6F5}"/>
              </a:ext>
            </a:extLst>
          </p:cNvPr>
          <p:cNvSpPr>
            <a:spLocks noGrp="1"/>
          </p:cNvSpPr>
          <p:nvPr>
            <p:ph idx="1"/>
          </p:nvPr>
        </p:nvSpPr>
        <p:spPr/>
        <p:txBody>
          <a:bodyPr/>
          <a:lstStyle/>
          <a:p>
            <a:pPr marL="0" indent="0" algn="ctr">
              <a:buNone/>
            </a:pPr>
            <a:r>
              <a:rPr lang="en-US" dirty="0"/>
              <a:t>Thank you to our sponsors who made this possible!</a:t>
            </a:r>
            <a:endParaRPr lang="en-NL" dirty="0"/>
          </a:p>
        </p:txBody>
      </p:sp>
      <p:pic>
        <p:nvPicPr>
          <p:cNvPr id="5" name="Picture 4" descr="Logo, company name&#10;&#10;Description automatically generated">
            <a:extLst>
              <a:ext uri="{FF2B5EF4-FFF2-40B4-BE49-F238E27FC236}">
                <a16:creationId xmlns:a16="http://schemas.microsoft.com/office/drawing/2014/main" id="{4E59E97A-837C-4FF1-8ABE-0FA7D0E68D0E}"/>
              </a:ext>
            </a:extLst>
          </p:cNvPr>
          <p:cNvPicPr>
            <a:picLocks noChangeAspect="1"/>
          </p:cNvPicPr>
          <p:nvPr/>
        </p:nvPicPr>
        <p:blipFill>
          <a:blip r:embed="rId2"/>
          <a:stretch>
            <a:fillRect/>
          </a:stretch>
        </p:blipFill>
        <p:spPr>
          <a:xfrm>
            <a:off x="2257763" y="2147470"/>
            <a:ext cx="4225284" cy="1281530"/>
          </a:xfrm>
          <a:prstGeom prst="rect">
            <a:avLst/>
          </a:prstGeom>
        </p:spPr>
      </p:pic>
      <p:pic>
        <p:nvPicPr>
          <p:cNvPr id="7" name="Picture 6" descr="Text&#10;&#10;Description automatically generated">
            <a:extLst>
              <a:ext uri="{FF2B5EF4-FFF2-40B4-BE49-F238E27FC236}">
                <a16:creationId xmlns:a16="http://schemas.microsoft.com/office/drawing/2014/main" id="{119E486F-7C39-409A-B529-7C4C04EAAD24}"/>
              </a:ext>
            </a:extLst>
          </p:cNvPr>
          <p:cNvPicPr>
            <a:picLocks noChangeAspect="1"/>
          </p:cNvPicPr>
          <p:nvPr/>
        </p:nvPicPr>
        <p:blipFill>
          <a:blip r:embed="rId3"/>
          <a:stretch>
            <a:fillRect/>
          </a:stretch>
        </p:blipFill>
        <p:spPr>
          <a:xfrm>
            <a:off x="3812418" y="3824320"/>
            <a:ext cx="6110515" cy="1457378"/>
          </a:xfrm>
          <a:prstGeom prst="rect">
            <a:avLst/>
          </a:prstGeom>
        </p:spPr>
      </p:pic>
      <p:pic>
        <p:nvPicPr>
          <p:cNvPr id="9" name="Picture 8" descr="A picture containing icon&#10;&#10;Description automatically generated">
            <a:extLst>
              <a:ext uri="{FF2B5EF4-FFF2-40B4-BE49-F238E27FC236}">
                <a16:creationId xmlns:a16="http://schemas.microsoft.com/office/drawing/2014/main" id="{ADE73B00-B0D4-4EF1-92C7-900B0FE0B088}"/>
              </a:ext>
            </a:extLst>
          </p:cNvPr>
          <p:cNvPicPr>
            <a:picLocks noChangeAspect="1"/>
          </p:cNvPicPr>
          <p:nvPr/>
        </p:nvPicPr>
        <p:blipFill>
          <a:blip r:embed="rId4"/>
          <a:stretch>
            <a:fillRect/>
          </a:stretch>
        </p:blipFill>
        <p:spPr>
          <a:xfrm>
            <a:off x="7175338" y="2567474"/>
            <a:ext cx="4073233" cy="913958"/>
          </a:xfrm>
          <a:prstGeom prst="rect">
            <a:avLst/>
          </a:prstGeom>
        </p:spPr>
      </p:pic>
      <p:sp>
        <p:nvSpPr>
          <p:cNvPr id="6" name="Rectangle 5">
            <a:extLst>
              <a:ext uri="{FF2B5EF4-FFF2-40B4-BE49-F238E27FC236}">
                <a16:creationId xmlns:a16="http://schemas.microsoft.com/office/drawing/2014/main" id="{8CA4B884-FBD1-7AA6-A843-1171F34A3D11}"/>
              </a:ext>
            </a:extLst>
          </p:cNvPr>
          <p:cNvSpPr/>
          <p:nvPr/>
        </p:nvSpPr>
        <p:spPr>
          <a:xfrm>
            <a:off x="4398151" y="5894662"/>
            <a:ext cx="1584856" cy="400110"/>
          </a:xfrm>
          <a:prstGeom prst="rect">
            <a:avLst/>
          </a:prstGeom>
        </p:spPr>
        <p:txBody>
          <a:bodyPr wrap="none">
            <a:spAutoFit/>
          </a:bodyPr>
          <a:lstStyle/>
          <a:p>
            <a:pPr algn="ctr"/>
            <a:r>
              <a:rPr lang="en-US" sz="2000" dirty="0"/>
              <a:t>Supported by</a:t>
            </a:r>
            <a:endParaRPr lang="en-NL" sz="2000" dirty="0"/>
          </a:p>
        </p:txBody>
      </p:sp>
      <p:pic>
        <p:nvPicPr>
          <p:cNvPr id="8" name="Picture 2" descr="Logos &amp; Brand Guidelines | NVIDIA">
            <a:extLst>
              <a:ext uri="{FF2B5EF4-FFF2-40B4-BE49-F238E27FC236}">
                <a16:creationId xmlns:a16="http://schemas.microsoft.com/office/drawing/2014/main" id="{AD2553B9-982A-5BA0-CE4E-FFF8F97F90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74005" y="5453746"/>
            <a:ext cx="2279010" cy="1281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7748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1E5AA-0060-4F49-81CB-64528C1A80FA}"/>
              </a:ext>
            </a:extLst>
          </p:cNvPr>
          <p:cNvSpPr>
            <a:spLocks noGrp="1"/>
          </p:cNvSpPr>
          <p:nvPr>
            <p:ph type="title"/>
          </p:nvPr>
        </p:nvSpPr>
        <p:spPr>
          <a:xfrm>
            <a:off x="1989438" y="2552606"/>
            <a:ext cx="9662984" cy="544512"/>
          </a:xfrm>
        </p:spPr>
        <p:txBody>
          <a:bodyPr>
            <a:normAutofit fontScale="90000"/>
          </a:bodyPr>
          <a:lstStyle/>
          <a:p>
            <a:r>
              <a:rPr lang="en-US" dirty="0"/>
              <a:t>This session is being recorded.</a:t>
            </a:r>
          </a:p>
        </p:txBody>
      </p:sp>
      <p:sp>
        <p:nvSpPr>
          <p:cNvPr id="3" name="Content Placeholder 2">
            <a:extLst>
              <a:ext uri="{FF2B5EF4-FFF2-40B4-BE49-F238E27FC236}">
                <a16:creationId xmlns:a16="http://schemas.microsoft.com/office/drawing/2014/main" id="{9FA8423D-32BF-45E3-B630-8F96FD0B8F09}"/>
              </a:ext>
            </a:extLst>
          </p:cNvPr>
          <p:cNvSpPr>
            <a:spLocks noGrp="1"/>
          </p:cNvSpPr>
          <p:nvPr>
            <p:ph idx="1"/>
          </p:nvPr>
        </p:nvSpPr>
        <p:spPr>
          <a:xfrm>
            <a:off x="1989438" y="5108812"/>
            <a:ext cx="9662984" cy="1450736"/>
          </a:xfrm>
        </p:spPr>
        <p:txBody>
          <a:bodyPr/>
          <a:lstStyle/>
          <a:p>
            <a:pPr marL="0" indent="0">
              <a:buNone/>
            </a:pPr>
            <a:endParaRPr lang="en-US" dirty="0"/>
          </a:p>
          <a:p>
            <a:pPr marL="0" indent="0">
              <a:buNone/>
            </a:pPr>
            <a:r>
              <a:rPr lang="en-US" dirty="0"/>
              <a:t>If you have not received a consent form please email the facilitators asap.</a:t>
            </a:r>
          </a:p>
        </p:txBody>
      </p:sp>
    </p:spTree>
    <p:extLst>
      <p:ext uri="{BB962C8B-B14F-4D97-AF65-F5344CB8AC3E}">
        <p14:creationId xmlns:p14="http://schemas.microsoft.com/office/powerpoint/2010/main" val="22901334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C3CD4B-0E48-C648-A7F7-4BB59372E6F5}"/>
              </a:ext>
            </a:extLst>
          </p:cNvPr>
          <p:cNvSpPr>
            <a:spLocks noGrp="1"/>
          </p:cNvSpPr>
          <p:nvPr>
            <p:ph idx="1"/>
          </p:nvPr>
        </p:nvSpPr>
        <p:spPr>
          <a:xfrm>
            <a:off x="1971241" y="542410"/>
            <a:ext cx="9662984" cy="5773179"/>
          </a:xfrm>
        </p:spPr>
        <p:txBody>
          <a:bodyPr/>
          <a:lstStyle/>
          <a:p>
            <a:pPr marL="0" indent="0" algn="ctr">
              <a:buNone/>
            </a:pPr>
            <a:r>
              <a:rPr lang="en-US" dirty="0"/>
              <a:t>The Theme: Explainable AI</a:t>
            </a:r>
            <a:endParaRPr lang="en-NL" dirty="0"/>
          </a:p>
        </p:txBody>
      </p:sp>
      <p:pic>
        <p:nvPicPr>
          <p:cNvPr id="4" name="Picture 3">
            <a:extLst>
              <a:ext uri="{FF2B5EF4-FFF2-40B4-BE49-F238E27FC236}">
                <a16:creationId xmlns:a16="http://schemas.microsoft.com/office/drawing/2014/main" id="{0BADC07E-5CF7-4A71-8981-54714CA2DD0C}"/>
              </a:ext>
            </a:extLst>
          </p:cNvPr>
          <p:cNvPicPr>
            <a:picLocks noChangeAspect="1"/>
          </p:cNvPicPr>
          <p:nvPr/>
        </p:nvPicPr>
        <p:blipFill>
          <a:blip r:embed="rId2"/>
          <a:stretch>
            <a:fillRect/>
          </a:stretch>
        </p:blipFill>
        <p:spPr>
          <a:xfrm>
            <a:off x="2226266" y="1346580"/>
            <a:ext cx="4034124" cy="4856328"/>
          </a:xfrm>
          <a:prstGeom prst="rect">
            <a:avLst/>
          </a:prstGeom>
        </p:spPr>
      </p:pic>
      <p:pic>
        <p:nvPicPr>
          <p:cNvPr id="6" name="Picture 5">
            <a:extLst>
              <a:ext uri="{FF2B5EF4-FFF2-40B4-BE49-F238E27FC236}">
                <a16:creationId xmlns:a16="http://schemas.microsoft.com/office/drawing/2014/main" id="{91DE3576-EE4D-4741-89AA-023C4BF17E0B}"/>
              </a:ext>
            </a:extLst>
          </p:cNvPr>
          <p:cNvPicPr>
            <a:picLocks noChangeAspect="1"/>
          </p:cNvPicPr>
          <p:nvPr/>
        </p:nvPicPr>
        <p:blipFill>
          <a:blip r:embed="rId3"/>
          <a:stretch>
            <a:fillRect/>
          </a:stretch>
        </p:blipFill>
        <p:spPr>
          <a:xfrm>
            <a:off x="6260390" y="2661804"/>
            <a:ext cx="5671776" cy="2143991"/>
          </a:xfrm>
          <a:prstGeom prst="rect">
            <a:avLst/>
          </a:prstGeom>
        </p:spPr>
      </p:pic>
    </p:spTree>
    <p:extLst>
      <p:ext uri="{BB962C8B-B14F-4D97-AF65-F5344CB8AC3E}">
        <p14:creationId xmlns:p14="http://schemas.microsoft.com/office/powerpoint/2010/main" val="27593895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BC9C92E-150E-AACF-693C-9968C49D6042}"/>
              </a:ext>
            </a:extLst>
          </p:cNvPr>
          <p:cNvSpPr>
            <a:spLocks noGrp="1"/>
          </p:cNvSpPr>
          <p:nvPr>
            <p:ph type="title"/>
          </p:nvPr>
        </p:nvSpPr>
        <p:spPr/>
        <p:txBody>
          <a:bodyPr>
            <a:normAutofit fontScale="90000"/>
          </a:bodyPr>
          <a:lstStyle/>
          <a:p>
            <a:endParaRPr lang="en-AE"/>
          </a:p>
        </p:txBody>
      </p:sp>
      <p:sp>
        <p:nvSpPr>
          <p:cNvPr id="9" name="Content Placeholder 8">
            <a:extLst>
              <a:ext uri="{FF2B5EF4-FFF2-40B4-BE49-F238E27FC236}">
                <a16:creationId xmlns:a16="http://schemas.microsoft.com/office/drawing/2014/main" id="{C71C8733-8402-9231-B667-D79EA42591E0}"/>
              </a:ext>
            </a:extLst>
          </p:cNvPr>
          <p:cNvSpPr>
            <a:spLocks noGrp="1"/>
          </p:cNvSpPr>
          <p:nvPr>
            <p:ph idx="1"/>
          </p:nvPr>
        </p:nvSpPr>
        <p:spPr/>
        <p:txBody>
          <a:bodyPr/>
          <a:lstStyle/>
          <a:p>
            <a:endParaRPr lang="en-AE"/>
          </a:p>
        </p:txBody>
      </p:sp>
      <p:sp>
        <p:nvSpPr>
          <p:cNvPr id="10" name="Title 1">
            <a:extLst>
              <a:ext uri="{FF2B5EF4-FFF2-40B4-BE49-F238E27FC236}">
                <a16:creationId xmlns:a16="http://schemas.microsoft.com/office/drawing/2014/main" id="{F78BE568-FC59-45CA-D5A5-BAF9ACC0215D}"/>
              </a:ext>
            </a:extLst>
          </p:cNvPr>
          <p:cNvSpPr txBox="1">
            <a:spLocks/>
          </p:cNvSpPr>
          <p:nvPr/>
        </p:nvSpPr>
        <p:spPr>
          <a:xfrm>
            <a:off x="5586412" y="479425"/>
            <a:ext cx="6099347" cy="544512"/>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kern="1200">
                <a:solidFill>
                  <a:schemeClr val="tx1"/>
                </a:solidFill>
                <a:latin typeface="Century Gothic" panose="020B0502020202020204" pitchFamily="34" charset="0"/>
                <a:ea typeface="+mj-ea"/>
                <a:cs typeface="+mj-cs"/>
              </a:defRPr>
            </a:lvl1pPr>
          </a:lstStyle>
          <a:p>
            <a:r>
              <a:rPr lang="en-US"/>
              <a:t>Awards!</a:t>
            </a:r>
            <a:endParaRPr lang="en-US" dirty="0"/>
          </a:p>
        </p:txBody>
      </p:sp>
      <p:sp>
        <p:nvSpPr>
          <p:cNvPr id="11" name="Content Placeholder 2">
            <a:extLst>
              <a:ext uri="{FF2B5EF4-FFF2-40B4-BE49-F238E27FC236}">
                <a16:creationId xmlns:a16="http://schemas.microsoft.com/office/drawing/2014/main" id="{E7BA0361-10F1-0245-EC9F-07C74AA3C8D2}"/>
              </a:ext>
            </a:extLst>
          </p:cNvPr>
          <p:cNvSpPr txBox="1">
            <a:spLocks/>
          </p:cNvSpPr>
          <p:nvPr/>
        </p:nvSpPr>
        <p:spPr>
          <a:xfrm>
            <a:off x="2022776" y="1291195"/>
            <a:ext cx="9662984" cy="54470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entury Gothic" panose="020B0502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entury Gothic" panose="020B0502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entury Gothic" panose="020B0502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a:t>There are two awards up for grabs.  </a:t>
            </a:r>
          </a:p>
          <a:p>
            <a:pPr marL="0" indent="0" algn="ctr">
              <a:buFont typeface="Arial" panose="020B0604020202020204" pitchFamily="34" charset="0"/>
              <a:buNone/>
            </a:pPr>
            <a:endParaRPr lang="en-US"/>
          </a:p>
          <a:p>
            <a:pPr marL="0" indent="0" algn="ctr">
              <a:buFont typeface="Arial" panose="020B0604020202020204" pitchFamily="34" charset="0"/>
              <a:buNone/>
            </a:pPr>
            <a:endParaRPr lang="en-US"/>
          </a:p>
          <a:p>
            <a:pPr marL="0" indent="0" algn="ctr">
              <a:buFont typeface="Arial" panose="020B0604020202020204" pitchFamily="34" charset="0"/>
              <a:buNone/>
            </a:pPr>
            <a:endParaRPr lang="en-US"/>
          </a:p>
          <a:p>
            <a:pPr marL="0" indent="0" algn="ctr">
              <a:buFont typeface="Arial" panose="020B0604020202020204" pitchFamily="34" charset="0"/>
              <a:buNone/>
            </a:pPr>
            <a:endParaRPr lang="en-US"/>
          </a:p>
          <a:p>
            <a:pPr marL="0" indent="0" algn="ctr">
              <a:buFont typeface="Arial" panose="020B0604020202020204" pitchFamily="34" charset="0"/>
              <a:buNone/>
            </a:pPr>
            <a:endParaRPr lang="en-US"/>
          </a:p>
          <a:p>
            <a:pPr marL="0" indent="0" algn="ctr">
              <a:buFont typeface="Arial" panose="020B0604020202020204" pitchFamily="34" charset="0"/>
              <a:buNone/>
            </a:pPr>
            <a:endParaRPr lang="en-US"/>
          </a:p>
          <a:p>
            <a:pPr marL="0" indent="0" algn="ctr">
              <a:buFont typeface="Arial" panose="020B0604020202020204" pitchFamily="34" charset="0"/>
              <a:buNone/>
            </a:pPr>
            <a:r>
              <a:rPr lang="en-US" sz="2000"/>
              <a:t>These two teams will have their </a:t>
            </a:r>
            <a:r>
              <a:rPr lang="en-US" sz="2000" b="1"/>
              <a:t>final presentations replayed </a:t>
            </a:r>
            <a:r>
              <a:rPr lang="en-US" sz="2000"/>
              <a:t>in the AI special session during the annual meeting!</a:t>
            </a:r>
          </a:p>
          <a:p>
            <a:pPr marL="0" indent="0" algn="ctr">
              <a:buFont typeface="Arial" panose="020B0604020202020204" pitchFamily="34" charset="0"/>
              <a:buNone/>
            </a:pPr>
            <a:endParaRPr lang="en-US" sz="2000"/>
          </a:p>
          <a:p>
            <a:pPr marL="0" indent="0" algn="ctr">
              <a:buFont typeface="Arial" panose="020B0604020202020204" pitchFamily="34" charset="0"/>
              <a:buNone/>
            </a:pPr>
            <a:r>
              <a:rPr lang="en-US" sz="2000"/>
              <a:t>The winners will also be awarded </a:t>
            </a:r>
            <a:r>
              <a:rPr lang="en-US" sz="2000" b="1"/>
              <a:t>free access codes </a:t>
            </a:r>
            <a:r>
              <a:rPr lang="en-US" sz="2000"/>
              <a:t>for self-paced online courses from NVIDIA Deep Learning Institute</a:t>
            </a:r>
          </a:p>
          <a:p>
            <a:pPr marL="0" indent="0" algn="ctr">
              <a:buFont typeface="Arial" panose="020B0604020202020204" pitchFamily="34" charset="0"/>
              <a:buNone/>
            </a:pPr>
            <a:endParaRPr lang="en-US" sz="2400" dirty="0"/>
          </a:p>
        </p:txBody>
      </p:sp>
      <p:sp>
        <p:nvSpPr>
          <p:cNvPr id="12" name="Rectangle 11">
            <a:extLst>
              <a:ext uri="{FF2B5EF4-FFF2-40B4-BE49-F238E27FC236}">
                <a16:creationId xmlns:a16="http://schemas.microsoft.com/office/drawing/2014/main" id="{4D065353-D9B2-1772-EA4B-B4335B391C12}"/>
              </a:ext>
            </a:extLst>
          </p:cNvPr>
          <p:cNvSpPr/>
          <p:nvPr/>
        </p:nvSpPr>
        <p:spPr>
          <a:xfrm>
            <a:off x="2847976" y="2014538"/>
            <a:ext cx="3667125" cy="2695575"/>
          </a:xfrm>
          <a:prstGeom prst="rect">
            <a:avLst/>
          </a:prstGeom>
          <a:solidFill>
            <a:srgbClr val="6E3C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“Best in Show”</a:t>
            </a:r>
          </a:p>
          <a:p>
            <a:pPr algn="ctr"/>
            <a:endParaRPr lang="en-US" dirty="0"/>
          </a:p>
          <a:p>
            <a:pPr algn="ctr"/>
            <a:r>
              <a:rPr lang="en-US" dirty="0"/>
              <a:t>A panel of judges will join us for the presentations on the last day and will award this prize.</a:t>
            </a:r>
          </a:p>
        </p:txBody>
      </p:sp>
      <p:sp>
        <p:nvSpPr>
          <p:cNvPr id="13" name="Rectangle 12">
            <a:extLst>
              <a:ext uri="{FF2B5EF4-FFF2-40B4-BE49-F238E27FC236}">
                <a16:creationId xmlns:a16="http://schemas.microsoft.com/office/drawing/2014/main" id="{6D3F8707-0F2E-A910-2B90-34D04CE39580}"/>
              </a:ext>
            </a:extLst>
          </p:cNvPr>
          <p:cNvSpPr/>
          <p:nvPr/>
        </p:nvSpPr>
        <p:spPr>
          <a:xfrm>
            <a:off x="7190668" y="2014538"/>
            <a:ext cx="3667125" cy="2695575"/>
          </a:xfrm>
          <a:prstGeom prst="rect">
            <a:avLst/>
          </a:prstGeom>
          <a:solidFill>
            <a:srgbClr val="6E3C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“Audience Choice”</a:t>
            </a:r>
          </a:p>
          <a:p>
            <a:pPr algn="ctr"/>
            <a:endParaRPr lang="en-US" dirty="0"/>
          </a:p>
          <a:p>
            <a:pPr algn="ctr"/>
            <a:r>
              <a:rPr lang="en-US" dirty="0"/>
              <a:t>Each hacker will vote for their favorite team (not their own) and the team with the most votes wins this one!</a:t>
            </a:r>
          </a:p>
        </p:txBody>
      </p:sp>
    </p:spTree>
    <p:extLst>
      <p:ext uri="{BB962C8B-B14F-4D97-AF65-F5344CB8AC3E}">
        <p14:creationId xmlns:p14="http://schemas.microsoft.com/office/powerpoint/2010/main" val="36822817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1E5AA-0060-4F49-81CB-64528C1A80FA}"/>
              </a:ext>
            </a:extLst>
          </p:cNvPr>
          <p:cNvSpPr>
            <a:spLocks noGrp="1"/>
          </p:cNvSpPr>
          <p:nvPr>
            <p:ph type="title"/>
          </p:nvPr>
        </p:nvSpPr>
        <p:spPr>
          <a:xfrm>
            <a:off x="1989438" y="450850"/>
            <a:ext cx="9662984" cy="544512"/>
          </a:xfrm>
        </p:spPr>
        <p:txBody>
          <a:bodyPr>
            <a:normAutofit fontScale="90000"/>
          </a:bodyPr>
          <a:lstStyle/>
          <a:p>
            <a:r>
              <a:rPr lang="en-US" dirty="0"/>
              <a:t>Meet Your Judges</a:t>
            </a:r>
          </a:p>
        </p:txBody>
      </p:sp>
      <p:pic>
        <p:nvPicPr>
          <p:cNvPr id="4" name="Picture 3" descr="A picture containing person, wall, smiling, blue&#10;&#10;Description automatically generated">
            <a:extLst>
              <a:ext uri="{FF2B5EF4-FFF2-40B4-BE49-F238E27FC236}">
                <a16:creationId xmlns:a16="http://schemas.microsoft.com/office/drawing/2014/main" id="{DAD8A848-EB7A-47CD-87C8-9350C60A0942}"/>
              </a:ext>
            </a:extLst>
          </p:cNvPr>
          <p:cNvPicPr>
            <a:picLocks noChangeAspect="1"/>
          </p:cNvPicPr>
          <p:nvPr/>
        </p:nvPicPr>
        <p:blipFill rotWithShape="1">
          <a:blip r:embed="rId3">
            <a:extLst>
              <a:ext uri="{28A0092B-C50C-407E-A947-70E740481C1C}">
                <a14:useLocalDpi xmlns:a14="http://schemas.microsoft.com/office/drawing/2010/main" val="0"/>
              </a:ext>
            </a:extLst>
          </a:blip>
          <a:srcRect t="530" r="7548" b="32272"/>
          <a:stretch/>
        </p:blipFill>
        <p:spPr>
          <a:xfrm>
            <a:off x="862382" y="1666571"/>
            <a:ext cx="1608086" cy="1633181"/>
          </a:xfrm>
          <a:prstGeom prst="flowChartConnector">
            <a:avLst/>
          </a:prstGeom>
        </p:spPr>
      </p:pic>
      <p:sp>
        <p:nvSpPr>
          <p:cNvPr id="5" name="TextBox 4">
            <a:extLst>
              <a:ext uri="{FF2B5EF4-FFF2-40B4-BE49-F238E27FC236}">
                <a16:creationId xmlns:a16="http://schemas.microsoft.com/office/drawing/2014/main" id="{FDA3FC59-F3D1-48AF-9BDA-AD1858C02538}"/>
              </a:ext>
            </a:extLst>
          </p:cNvPr>
          <p:cNvSpPr txBox="1"/>
          <p:nvPr/>
        </p:nvSpPr>
        <p:spPr>
          <a:xfrm>
            <a:off x="393934" y="3375547"/>
            <a:ext cx="2439753" cy="1815882"/>
          </a:xfrm>
          <a:prstGeom prst="rect">
            <a:avLst/>
          </a:prstGeom>
          <a:solidFill>
            <a:schemeClr val="bg2"/>
          </a:solidFill>
        </p:spPr>
        <p:txBody>
          <a:bodyPr wrap="square" rtlCol="0">
            <a:spAutoFit/>
          </a:bodyPr>
          <a:lstStyle/>
          <a:p>
            <a:pPr algn="ctr"/>
            <a:r>
              <a:rPr lang="en-US" sz="1600" b="1" dirty="0">
                <a:latin typeface="Century Gothic" panose="020B0502020202020204" pitchFamily="34" charset="0"/>
              </a:rPr>
              <a:t>Maisha </a:t>
            </a:r>
            <a:r>
              <a:rPr lang="en-US" sz="1600" b="1" dirty="0" err="1">
                <a:latin typeface="Century Gothic" panose="020B0502020202020204" pitchFamily="34" charset="0"/>
              </a:rPr>
              <a:t>Amaru</a:t>
            </a:r>
            <a:endParaRPr lang="en-US" sz="1600" b="1" dirty="0">
              <a:latin typeface="Century Gothic" panose="020B0502020202020204" pitchFamily="34" charset="0"/>
            </a:endParaRPr>
          </a:p>
          <a:p>
            <a:pPr algn="ctr"/>
            <a:endParaRPr lang="en-US" sz="1600" dirty="0">
              <a:latin typeface="Century Gothic" panose="020B0502020202020204" pitchFamily="34" charset="0"/>
            </a:endParaRPr>
          </a:p>
          <a:p>
            <a:pPr algn="ctr"/>
            <a:r>
              <a:rPr lang="en-US" sz="1600" dirty="0">
                <a:latin typeface="Century Gothic" panose="020B0502020202020204" pitchFamily="34" charset="0"/>
              </a:rPr>
              <a:t>Research Geophysicist</a:t>
            </a:r>
          </a:p>
          <a:p>
            <a:pPr algn="ctr"/>
            <a:r>
              <a:rPr lang="en-AU" sz="1600" dirty="0">
                <a:latin typeface="Century Gothic" panose="020B0502020202020204" pitchFamily="34" charset="0"/>
              </a:rPr>
              <a:t>Computational Reservoir Geophysics</a:t>
            </a:r>
            <a:endParaRPr lang="en-US" sz="1600" dirty="0">
              <a:latin typeface="Century Gothic" panose="020B0502020202020204" pitchFamily="34" charset="0"/>
            </a:endParaRPr>
          </a:p>
          <a:p>
            <a:pPr algn="ctr"/>
            <a:endParaRPr lang="en-US" sz="1600" dirty="0">
              <a:latin typeface="Century Gothic" panose="020B0502020202020204" pitchFamily="34" charset="0"/>
            </a:endParaRPr>
          </a:p>
          <a:p>
            <a:pPr algn="ctr"/>
            <a:r>
              <a:rPr lang="en-US" sz="1600" dirty="0">
                <a:latin typeface="Century Gothic" panose="020B0502020202020204" pitchFamily="34" charset="0"/>
              </a:rPr>
              <a:t>Chevron</a:t>
            </a:r>
          </a:p>
        </p:txBody>
      </p:sp>
      <p:pic>
        <p:nvPicPr>
          <p:cNvPr id="1026" name="Picture 2">
            <a:extLst>
              <a:ext uri="{FF2B5EF4-FFF2-40B4-BE49-F238E27FC236}">
                <a16:creationId xmlns:a16="http://schemas.microsoft.com/office/drawing/2014/main" id="{90136A5C-435E-4179-80AC-4814DD62CAE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6146" b="21589"/>
          <a:stretch/>
        </p:blipFill>
        <p:spPr bwMode="auto">
          <a:xfrm>
            <a:off x="3222859" y="1666572"/>
            <a:ext cx="1694170" cy="1633180"/>
          </a:xfrm>
          <a:prstGeom prst="flowChartConnector">
            <a:avLst/>
          </a:prstGeom>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A563DF9-956C-4FC0-B7DA-D9CAC91BB1CE}"/>
              </a:ext>
            </a:extLst>
          </p:cNvPr>
          <p:cNvSpPr txBox="1"/>
          <p:nvPr/>
        </p:nvSpPr>
        <p:spPr>
          <a:xfrm>
            <a:off x="3075333" y="3375547"/>
            <a:ext cx="1989221" cy="1569660"/>
          </a:xfrm>
          <a:prstGeom prst="rect">
            <a:avLst/>
          </a:prstGeom>
          <a:solidFill>
            <a:schemeClr val="bg2"/>
          </a:solidFill>
        </p:spPr>
        <p:txBody>
          <a:bodyPr wrap="square" rtlCol="0">
            <a:spAutoFit/>
          </a:bodyPr>
          <a:lstStyle/>
          <a:p>
            <a:pPr algn="ctr"/>
            <a:r>
              <a:rPr lang="en-US" sz="1600" b="1" dirty="0">
                <a:latin typeface="Century Gothic" panose="020B0502020202020204" pitchFamily="34" charset="0"/>
              </a:rPr>
              <a:t>Matt Hall</a:t>
            </a:r>
          </a:p>
          <a:p>
            <a:pPr algn="ctr"/>
            <a:endParaRPr lang="en-US" sz="1600" dirty="0">
              <a:latin typeface="Century Gothic" panose="020B0502020202020204" pitchFamily="34" charset="0"/>
            </a:endParaRPr>
          </a:p>
          <a:p>
            <a:pPr algn="ctr"/>
            <a:r>
              <a:rPr lang="en-US" sz="1600" dirty="0">
                <a:latin typeface="Century Gothic" panose="020B0502020202020204" pitchFamily="34" charset="0"/>
              </a:rPr>
              <a:t>Founder/CEO/</a:t>
            </a:r>
          </a:p>
          <a:p>
            <a:pPr algn="ctr"/>
            <a:r>
              <a:rPr lang="en-US" sz="1600" dirty="0">
                <a:latin typeface="Century Gothic" panose="020B0502020202020204" pitchFamily="34" charset="0"/>
              </a:rPr>
              <a:t>Programmer</a:t>
            </a:r>
          </a:p>
          <a:p>
            <a:pPr algn="ctr"/>
            <a:endParaRPr lang="en-US" sz="1600" dirty="0">
              <a:latin typeface="Century Gothic" panose="020B0502020202020204" pitchFamily="34" charset="0"/>
            </a:endParaRPr>
          </a:p>
          <a:p>
            <a:pPr algn="ctr"/>
            <a:r>
              <a:rPr lang="en-US" sz="1600" dirty="0">
                <a:latin typeface="Century Gothic" panose="020B0502020202020204" pitchFamily="34" charset="0"/>
              </a:rPr>
              <a:t>Agile Scientific</a:t>
            </a:r>
          </a:p>
        </p:txBody>
      </p:sp>
      <p:pic>
        <p:nvPicPr>
          <p:cNvPr id="8" name="Picture 7" descr="A person in a suit&#10;&#10;Description automatically generated with low confidence">
            <a:extLst>
              <a:ext uri="{FF2B5EF4-FFF2-40B4-BE49-F238E27FC236}">
                <a16:creationId xmlns:a16="http://schemas.microsoft.com/office/drawing/2014/main" id="{DF63EA59-A9C4-476B-B865-DEBE0C5853F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46738" y="1604652"/>
            <a:ext cx="1633180" cy="1633180"/>
          </a:xfrm>
          <a:prstGeom prst="flowChartConnector">
            <a:avLst/>
          </a:prstGeom>
        </p:spPr>
      </p:pic>
      <p:sp>
        <p:nvSpPr>
          <p:cNvPr id="10" name="TextBox 9">
            <a:extLst>
              <a:ext uri="{FF2B5EF4-FFF2-40B4-BE49-F238E27FC236}">
                <a16:creationId xmlns:a16="http://schemas.microsoft.com/office/drawing/2014/main" id="{7FA5FA99-76FD-4948-AD8A-182377B2D5C4}"/>
              </a:ext>
            </a:extLst>
          </p:cNvPr>
          <p:cNvSpPr txBox="1"/>
          <p:nvPr/>
        </p:nvSpPr>
        <p:spPr>
          <a:xfrm>
            <a:off x="5266334" y="3375547"/>
            <a:ext cx="2193988" cy="2062103"/>
          </a:xfrm>
          <a:prstGeom prst="rect">
            <a:avLst/>
          </a:prstGeom>
          <a:solidFill>
            <a:schemeClr val="bg2"/>
          </a:solidFill>
        </p:spPr>
        <p:txBody>
          <a:bodyPr wrap="square" rtlCol="0">
            <a:spAutoFit/>
          </a:bodyPr>
          <a:lstStyle/>
          <a:p>
            <a:pPr algn="ctr"/>
            <a:r>
              <a:rPr lang="en-US" sz="1600" b="1" dirty="0">
                <a:latin typeface="Century Gothic" panose="020B0502020202020204" pitchFamily="34" charset="0"/>
              </a:rPr>
              <a:t>Roald van </a:t>
            </a:r>
            <a:r>
              <a:rPr lang="en-US" sz="1600" b="1" dirty="0" err="1">
                <a:latin typeface="Century Gothic" panose="020B0502020202020204" pitchFamily="34" charset="0"/>
              </a:rPr>
              <a:t>Borselen</a:t>
            </a:r>
            <a:endParaRPr lang="en-US" sz="1600" b="1" dirty="0">
              <a:latin typeface="Century Gothic" panose="020B0502020202020204" pitchFamily="34" charset="0"/>
            </a:endParaRPr>
          </a:p>
          <a:p>
            <a:pPr algn="ctr"/>
            <a:endParaRPr lang="en-US" sz="1600" dirty="0">
              <a:latin typeface="Century Gothic" panose="020B0502020202020204" pitchFamily="34" charset="0"/>
            </a:endParaRPr>
          </a:p>
          <a:p>
            <a:pPr algn="ctr"/>
            <a:r>
              <a:rPr lang="en-US" sz="1600" dirty="0">
                <a:latin typeface="Century Gothic" panose="020B0502020202020204" pitchFamily="34" charset="0"/>
              </a:rPr>
              <a:t>Chief Representative Global Research Center Delft</a:t>
            </a:r>
          </a:p>
          <a:p>
            <a:pPr algn="ctr"/>
            <a:endParaRPr lang="en-US" sz="1600" dirty="0">
              <a:latin typeface="Century Gothic" panose="020B0502020202020204" pitchFamily="34" charset="0"/>
            </a:endParaRPr>
          </a:p>
          <a:p>
            <a:pPr algn="ctr"/>
            <a:r>
              <a:rPr lang="en-US" sz="1600" dirty="0">
                <a:latin typeface="Century Gothic" panose="020B0502020202020204" pitchFamily="34" charset="0"/>
              </a:rPr>
              <a:t>Saudi Aramco</a:t>
            </a:r>
          </a:p>
        </p:txBody>
      </p:sp>
      <p:pic>
        <p:nvPicPr>
          <p:cNvPr id="9" name="Picture 8">
            <a:extLst>
              <a:ext uri="{FF2B5EF4-FFF2-40B4-BE49-F238E27FC236}">
                <a16:creationId xmlns:a16="http://schemas.microsoft.com/office/drawing/2014/main" id="{9C454BB4-BEF6-48E5-9B00-25F8E168D096}"/>
              </a:ext>
            </a:extLst>
          </p:cNvPr>
          <p:cNvPicPr>
            <a:picLocks noChangeAspect="1"/>
          </p:cNvPicPr>
          <p:nvPr/>
        </p:nvPicPr>
        <p:blipFill rotWithShape="1">
          <a:blip r:embed="rId6"/>
          <a:srcRect t="14990" b="17251"/>
          <a:stretch/>
        </p:blipFill>
        <p:spPr>
          <a:xfrm>
            <a:off x="7889359" y="1604652"/>
            <a:ext cx="1610473" cy="1633180"/>
          </a:xfrm>
          <a:prstGeom prst="flowChartConnector">
            <a:avLst/>
          </a:prstGeom>
        </p:spPr>
      </p:pic>
      <p:sp>
        <p:nvSpPr>
          <p:cNvPr id="12" name="TextBox 11">
            <a:extLst>
              <a:ext uri="{FF2B5EF4-FFF2-40B4-BE49-F238E27FC236}">
                <a16:creationId xmlns:a16="http://schemas.microsoft.com/office/drawing/2014/main" id="{8875684B-1C7B-4EE6-A58F-9C9E0CA6C723}"/>
              </a:ext>
            </a:extLst>
          </p:cNvPr>
          <p:cNvSpPr txBox="1"/>
          <p:nvPr/>
        </p:nvSpPr>
        <p:spPr>
          <a:xfrm>
            <a:off x="7670305" y="3375546"/>
            <a:ext cx="1989221" cy="1815882"/>
          </a:xfrm>
          <a:prstGeom prst="rect">
            <a:avLst/>
          </a:prstGeom>
          <a:solidFill>
            <a:schemeClr val="bg2"/>
          </a:solidFill>
        </p:spPr>
        <p:txBody>
          <a:bodyPr wrap="square" rtlCol="0">
            <a:spAutoFit/>
          </a:bodyPr>
          <a:lstStyle/>
          <a:p>
            <a:pPr algn="ctr"/>
            <a:r>
              <a:rPr lang="en-US" sz="1600" b="1" dirty="0">
                <a:latin typeface="Century Gothic" panose="020B0502020202020204" pitchFamily="34" charset="0"/>
              </a:rPr>
              <a:t>Victor </a:t>
            </a:r>
            <a:r>
              <a:rPr lang="en-US" sz="1600" b="1" dirty="0" err="1">
                <a:latin typeface="Century Gothic" panose="020B0502020202020204" pitchFamily="34" charset="0"/>
              </a:rPr>
              <a:t>Aarre</a:t>
            </a:r>
            <a:r>
              <a:rPr lang="en-US" sz="1600" b="1" dirty="0">
                <a:latin typeface="Century Gothic" panose="020B0502020202020204" pitchFamily="34" charset="0"/>
              </a:rPr>
              <a:t> Madsen</a:t>
            </a:r>
          </a:p>
          <a:p>
            <a:pPr algn="ctr"/>
            <a:endParaRPr lang="en-US" sz="1600" b="1" dirty="0">
              <a:latin typeface="Century Gothic" panose="020B0502020202020204" pitchFamily="34" charset="0"/>
            </a:endParaRPr>
          </a:p>
          <a:p>
            <a:pPr algn="ctr"/>
            <a:r>
              <a:rPr lang="en-US" sz="1600" dirty="0">
                <a:latin typeface="Century Gothic" panose="020B0502020202020204" pitchFamily="34" charset="0"/>
              </a:rPr>
              <a:t>Geophysics Advisor</a:t>
            </a:r>
          </a:p>
          <a:p>
            <a:pPr algn="ctr"/>
            <a:r>
              <a:rPr lang="en-US" sz="1600" dirty="0">
                <a:latin typeface="Century Gothic" panose="020B0502020202020204" pitchFamily="34" charset="0"/>
              </a:rPr>
              <a:t> </a:t>
            </a:r>
          </a:p>
          <a:p>
            <a:pPr algn="ctr"/>
            <a:r>
              <a:rPr lang="en-US" sz="1600" dirty="0">
                <a:latin typeface="Century Gothic" panose="020B0502020202020204" pitchFamily="34" charset="0"/>
              </a:rPr>
              <a:t>Schlumberger</a:t>
            </a:r>
          </a:p>
        </p:txBody>
      </p:sp>
      <p:pic>
        <p:nvPicPr>
          <p:cNvPr id="1028" name="Picture 4" descr="Javier Sotillo">
            <a:extLst>
              <a:ext uri="{FF2B5EF4-FFF2-40B4-BE49-F238E27FC236}">
                <a16:creationId xmlns:a16="http://schemas.microsoft.com/office/drawing/2014/main" id="{CCC0B50D-A5A0-4B21-8AA6-BD1F2221E42D}"/>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9477" t="15355" r="28140" b="41660"/>
          <a:stretch/>
        </p:blipFill>
        <p:spPr bwMode="auto">
          <a:xfrm>
            <a:off x="9901172" y="1604652"/>
            <a:ext cx="1662198" cy="1685802"/>
          </a:xfrm>
          <a:prstGeom prst="flowChartConnector">
            <a:avLst/>
          </a:prstGeom>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3B8FEC50-A845-4328-96F8-AFE3A132D5B7}"/>
              </a:ext>
            </a:extLst>
          </p:cNvPr>
          <p:cNvSpPr txBox="1"/>
          <p:nvPr/>
        </p:nvSpPr>
        <p:spPr>
          <a:xfrm>
            <a:off x="9883649" y="3403639"/>
            <a:ext cx="1947156" cy="1569660"/>
          </a:xfrm>
          <a:prstGeom prst="rect">
            <a:avLst/>
          </a:prstGeom>
          <a:solidFill>
            <a:schemeClr val="bg2"/>
          </a:solidFill>
        </p:spPr>
        <p:txBody>
          <a:bodyPr wrap="square" rtlCol="0">
            <a:spAutoFit/>
          </a:bodyPr>
          <a:lstStyle/>
          <a:p>
            <a:pPr algn="ctr"/>
            <a:r>
              <a:rPr lang="en-US" sz="1600" b="1" dirty="0">
                <a:latin typeface="Century Gothic" panose="020B0502020202020204" pitchFamily="34" charset="0"/>
              </a:rPr>
              <a:t>Javier </a:t>
            </a:r>
            <a:r>
              <a:rPr lang="en-US" sz="1600" b="1" dirty="0" err="1">
                <a:latin typeface="Century Gothic" panose="020B0502020202020204" pitchFamily="34" charset="0"/>
              </a:rPr>
              <a:t>Sotillo</a:t>
            </a:r>
            <a:endParaRPr lang="en-US" sz="1600" b="1" dirty="0">
              <a:latin typeface="Century Gothic" panose="020B0502020202020204" pitchFamily="34" charset="0"/>
            </a:endParaRPr>
          </a:p>
          <a:p>
            <a:pPr algn="ctr"/>
            <a:endParaRPr lang="en-US" sz="1600" b="1" dirty="0">
              <a:latin typeface="Century Gothic" panose="020B0502020202020204" pitchFamily="34" charset="0"/>
            </a:endParaRPr>
          </a:p>
          <a:p>
            <a:pPr algn="ctr"/>
            <a:r>
              <a:rPr lang="en-US" sz="1600" dirty="0">
                <a:latin typeface="Century Gothic" panose="020B0502020202020204" pitchFamily="34" charset="0"/>
              </a:rPr>
              <a:t>Sales Manager</a:t>
            </a:r>
          </a:p>
          <a:p>
            <a:pPr algn="ctr"/>
            <a:r>
              <a:rPr lang="en-US" sz="1600" dirty="0">
                <a:latin typeface="Century Gothic" panose="020B0502020202020204" pitchFamily="34" charset="0"/>
              </a:rPr>
              <a:t> </a:t>
            </a:r>
          </a:p>
          <a:p>
            <a:pPr algn="ctr"/>
            <a:r>
              <a:rPr lang="en-US" sz="1600" dirty="0">
                <a:latin typeface="Century Gothic" panose="020B0502020202020204" pitchFamily="34" charset="0"/>
              </a:rPr>
              <a:t>Earth Science Analytics</a:t>
            </a:r>
          </a:p>
        </p:txBody>
      </p:sp>
    </p:spTree>
    <p:extLst>
      <p:ext uri="{BB962C8B-B14F-4D97-AF65-F5344CB8AC3E}">
        <p14:creationId xmlns:p14="http://schemas.microsoft.com/office/powerpoint/2010/main" val="3799342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60E46-B2CD-4611-A2CC-8F0BA91DC1F2}"/>
              </a:ext>
            </a:extLst>
          </p:cNvPr>
          <p:cNvSpPr>
            <a:spLocks noGrp="1"/>
          </p:cNvSpPr>
          <p:nvPr>
            <p:ph type="title"/>
          </p:nvPr>
        </p:nvSpPr>
        <p:spPr/>
        <p:txBody>
          <a:bodyPr>
            <a:normAutofit fontScale="90000"/>
          </a:bodyPr>
          <a:lstStyle/>
          <a:p>
            <a:r>
              <a:rPr lang="en-US" dirty="0"/>
              <a:t>Judging Criteria</a:t>
            </a:r>
          </a:p>
        </p:txBody>
      </p:sp>
      <p:sp>
        <p:nvSpPr>
          <p:cNvPr id="3" name="Content Placeholder 2">
            <a:extLst>
              <a:ext uri="{FF2B5EF4-FFF2-40B4-BE49-F238E27FC236}">
                <a16:creationId xmlns:a16="http://schemas.microsoft.com/office/drawing/2014/main" id="{9C263F09-68D2-4F05-999F-20BCF3E9346C}"/>
              </a:ext>
            </a:extLst>
          </p:cNvPr>
          <p:cNvSpPr>
            <a:spLocks noGrp="1"/>
          </p:cNvSpPr>
          <p:nvPr>
            <p:ph idx="1"/>
          </p:nvPr>
        </p:nvSpPr>
        <p:spPr/>
        <p:txBody>
          <a:bodyPr>
            <a:normAutofit fontScale="92500" lnSpcReduction="10000"/>
          </a:bodyPr>
          <a:lstStyle/>
          <a:p>
            <a:pPr marL="0" indent="0">
              <a:buNone/>
            </a:pPr>
            <a:r>
              <a:rPr lang="en-US" dirty="0"/>
              <a:t>Presentations will be scored based on the following:</a:t>
            </a:r>
          </a:p>
          <a:p>
            <a:pPr marL="0" indent="0">
              <a:buNone/>
            </a:pPr>
            <a:br>
              <a:rPr lang="en-US" dirty="0"/>
            </a:br>
            <a:r>
              <a:rPr lang="en-US" dirty="0"/>
              <a:t>- </a:t>
            </a:r>
            <a:r>
              <a:rPr lang="en-US" b="1" dirty="0"/>
              <a:t>Relevancy to the theme </a:t>
            </a:r>
            <a:r>
              <a:rPr lang="en-US" dirty="0"/>
              <a:t>of Explainable AI (Did the presentation demonstrate the team’s ambition to make machine learning more human-interpretable?)</a:t>
            </a:r>
          </a:p>
          <a:p>
            <a:pPr marL="0" indent="0">
              <a:buNone/>
            </a:pPr>
            <a:br>
              <a:rPr lang="en-US" dirty="0"/>
            </a:br>
            <a:r>
              <a:rPr lang="en-US" dirty="0"/>
              <a:t>- </a:t>
            </a:r>
            <a:r>
              <a:rPr lang="en-US" b="1" dirty="0"/>
              <a:t>Understandable – </a:t>
            </a:r>
            <a:r>
              <a:rPr lang="en-US" dirty="0"/>
              <a:t>was there a good explanation of the challenge and the solution direction</a:t>
            </a:r>
          </a:p>
          <a:p>
            <a:pPr marL="0" indent="0">
              <a:buNone/>
            </a:pPr>
            <a:br>
              <a:rPr lang="en-US" dirty="0"/>
            </a:br>
            <a:r>
              <a:rPr lang="en-US" dirty="0"/>
              <a:t>- </a:t>
            </a:r>
            <a:r>
              <a:rPr lang="en-US" b="1" dirty="0"/>
              <a:t>Presentation skills and presentation quality </a:t>
            </a:r>
            <a:r>
              <a:rPr lang="en-US" dirty="0"/>
              <a:t>(was there a demo? was the presentation engaging and flowed properly?)</a:t>
            </a:r>
            <a:br>
              <a:rPr lang="en-US" dirty="0"/>
            </a:br>
            <a:br>
              <a:rPr lang="en-US" dirty="0"/>
            </a:br>
            <a:r>
              <a:rPr lang="en-US" sz="2200" dirty="0"/>
              <a:t>Note that some teams might not get to a working solution - do not judge them on this - but instead on the effort and ideas on approaching the challenge (what did they try, why did it fail, what would they do different?)</a:t>
            </a:r>
            <a:endParaRPr lang="en-US" dirty="0"/>
          </a:p>
        </p:txBody>
      </p:sp>
    </p:spTree>
    <p:extLst>
      <p:ext uri="{BB962C8B-B14F-4D97-AF65-F5344CB8AC3E}">
        <p14:creationId xmlns:p14="http://schemas.microsoft.com/office/powerpoint/2010/main" val="669977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27805-29C7-4B2A-A998-F471C389C685}"/>
              </a:ext>
            </a:extLst>
          </p:cNvPr>
          <p:cNvSpPr>
            <a:spLocks noGrp="1"/>
          </p:cNvSpPr>
          <p:nvPr>
            <p:ph type="title"/>
          </p:nvPr>
        </p:nvSpPr>
        <p:spPr/>
        <p:txBody>
          <a:bodyPr>
            <a:normAutofit fontScale="90000"/>
          </a:bodyPr>
          <a:lstStyle/>
          <a:p>
            <a:r>
              <a:rPr lang="en-US" dirty="0"/>
              <a:t>Agenda of Final Presentations</a:t>
            </a:r>
          </a:p>
        </p:txBody>
      </p:sp>
      <p:sp>
        <p:nvSpPr>
          <p:cNvPr id="3" name="Content Placeholder 2">
            <a:extLst>
              <a:ext uri="{FF2B5EF4-FFF2-40B4-BE49-F238E27FC236}">
                <a16:creationId xmlns:a16="http://schemas.microsoft.com/office/drawing/2014/main" id="{499457F3-33D4-4483-9970-D700D05942EA}"/>
              </a:ext>
            </a:extLst>
          </p:cNvPr>
          <p:cNvSpPr>
            <a:spLocks noGrp="1"/>
          </p:cNvSpPr>
          <p:nvPr>
            <p:ph idx="1"/>
          </p:nvPr>
        </p:nvSpPr>
        <p:spPr/>
        <p:txBody>
          <a:bodyPr/>
          <a:lstStyle/>
          <a:p>
            <a:pPr marL="0" indent="0">
              <a:buNone/>
            </a:pPr>
            <a:r>
              <a:rPr lang="en-US" dirty="0"/>
              <a:t>Each team will have 8 minutes to present their challenge and their approach to solving it.  </a:t>
            </a:r>
          </a:p>
          <a:p>
            <a:pPr marL="0" indent="0">
              <a:buNone/>
            </a:pPr>
            <a:endParaRPr lang="en-US" dirty="0"/>
          </a:p>
          <a:p>
            <a:pPr marL="0" indent="0">
              <a:buNone/>
            </a:pPr>
            <a:r>
              <a:rPr lang="en-US" dirty="0"/>
              <a:t>This will leave time for 1-2 questions from the judges</a:t>
            </a:r>
          </a:p>
          <a:p>
            <a:pPr marL="0" indent="0">
              <a:buNone/>
            </a:pPr>
            <a:endParaRPr lang="en-US" dirty="0"/>
          </a:p>
          <a:p>
            <a:pPr marL="0" indent="0">
              <a:buNone/>
            </a:pPr>
            <a:r>
              <a:rPr lang="en-US" dirty="0"/>
              <a:t>The order (randomly assigned)</a:t>
            </a:r>
          </a:p>
          <a:p>
            <a:pPr marL="0" indent="0">
              <a:buNone/>
            </a:pPr>
            <a:endParaRPr lang="en-US" dirty="0"/>
          </a:p>
        </p:txBody>
      </p:sp>
    </p:spTree>
    <p:extLst>
      <p:ext uri="{BB962C8B-B14F-4D97-AF65-F5344CB8AC3E}">
        <p14:creationId xmlns:p14="http://schemas.microsoft.com/office/powerpoint/2010/main" val="38661181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638</Words>
  <Application>Microsoft Macintosh PowerPoint</Application>
  <PresentationFormat>Widescreen</PresentationFormat>
  <Paragraphs>75</Paragraphs>
  <Slides>8</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8</vt:i4>
      </vt:variant>
    </vt:vector>
  </HeadingPairs>
  <TitlesOfParts>
    <vt:vector size="16" baseType="lpstr">
      <vt:lpstr>-apple-system</vt:lpstr>
      <vt:lpstr>Arial</vt:lpstr>
      <vt:lpstr>Calibri</vt:lpstr>
      <vt:lpstr>Calibri Light</vt:lpstr>
      <vt:lpstr>Century Gothic</vt:lpstr>
      <vt:lpstr>proxima-nova</vt:lpstr>
      <vt:lpstr>Office Theme</vt:lpstr>
      <vt:lpstr>1_Office Theme</vt:lpstr>
      <vt:lpstr>Welcome to the EAGE Annual Hackathon!  Final Presentations and Awards</vt:lpstr>
      <vt:lpstr>PowerPoint Presentation</vt:lpstr>
      <vt:lpstr>This session is being recorded.</vt:lpstr>
      <vt:lpstr>PowerPoint Presentation</vt:lpstr>
      <vt:lpstr>PowerPoint Presentation</vt:lpstr>
      <vt:lpstr>Meet Your Judges</vt:lpstr>
      <vt:lpstr>Judging Criteria</vt:lpstr>
      <vt:lpstr>Agenda of Final Presentations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EAGE Annual Hackathon!  Final Presentations and Awards</dc:title>
  <dc:creator>Ashley Kate Russell</dc:creator>
  <cp:lastModifiedBy>Oleg Ovcharenko</cp:lastModifiedBy>
  <cp:revision>6</cp:revision>
  <dcterms:created xsi:type="dcterms:W3CDTF">2022-05-22T19:00:52Z</dcterms:created>
  <dcterms:modified xsi:type="dcterms:W3CDTF">2022-06-02T10:02:14Z</dcterms:modified>
</cp:coreProperties>
</file>

<file path=docProps/thumbnail.jpeg>
</file>